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oboto Slab"/>
      <p:regular r:id="rId36"/>
      <p:bold r:id="rId37"/>
    </p:embeddedFont>
    <p:embeddedFont>
      <p:font typeface="Roboto"/>
      <p:regular r:id="rId38"/>
      <p:bold r:id="rId39"/>
      <p:italic r:id="rId40"/>
      <p:boldItalic r:id="rId41"/>
    </p:embeddedFont>
    <p:embeddedFont>
      <p:font typeface="Roboto Ligh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6" roundtripDataSignature="AMtx7mh1Gyu0E9ROryGFTNHu9eXDrAO5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3F20609-520F-4C62-A138-C8815EEEDDF3}">
  <a:tblStyle styleId="{53F20609-520F-4C62-A138-C8815EEEDDF3}" styleName="Table_0">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5.xml"/><Relationship Id="rId42" Type="http://schemas.openxmlformats.org/officeDocument/2006/relationships/font" Target="fonts/RobotoLight-regular.fntdata"/><Relationship Id="rId41" Type="http://schemas.openxmlformats.org/officeDocument/2006/relationships/font" Target="fonts/Roboto-boldItalic.fntdata"/><Relationship Id="rId22" Type="http://schemas.openxmlformats.org/officeDocument/2006/relationships/slide" Target="slides/slide17.xml"/><Relationship Id="rId44" Type="http://schemas.openxmlformats.org/officeDocument/2006/relationships/font" Target="fonts/RobotoLight-italic.fntdata"/><Relationship Id="rId21" Type="http://schemas.openxmlformats.org/officeDocument/2006/relationships/slide" Target="slides/slide16.xml"/><Relationship Id="rId43" Type="http://schemas.openxmlformats.org/officeDocument/2006/relationships/font" Target="fonts/RobotoLight-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RobotoLigh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Slab-bold.fntdata"/><Relationship Id="rId14" Type="http://schemas.openxmlformats.org/officeDocument/2006/relationships/slide" Target="slides/slide9.xml"/><Relationship Id="rId36" Type="http://schemas.openxmlformats.org/officeDocument/2006/relationships/font" Target="fonts/RobotoSlab-regular.fntdata"/><Relationship Id="rId17" Type="http://schemas.openxmlformats.org/officeDocument/2006/relationships/slide" Target="slides/slide12.xml"/><Relationship Id="rId39" Type="http://schemas.openxmlformats.org/officeDocument/2006/relationships/font" Target="fonts/Roboto-bold.fntdata"/><Relationship Id="rId16" Type="http://schemas.openxmlformats.org/officeDocument/2006/relationships/slide" Target="slides/slide11.xml"/><Relationship Id="rId38" Type="http://schemas.openxmlformats.org/officeDocument/2006/relationships/font" Target="fonts/Robot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 name="Google Shape;24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54190d783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54190d78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9" name="Shape 9"/>
        <p:cNvGrpSpPr/>
        <p:nvPr/>
      </p:nvGrpSpPr>
      <p:grpSpPr>
        <a:xfrm>
          <a:off x="0" y="0"/>
          <a:ext cx="0" cy="0"/>
          <a:chOff x="0" y="0"/>
          <a:chExt cx="0" cy="0"/>
        </a:xfrm>
      </p:grpSpPr>
      <p:sp>
        <p:nvSpPr>
          <p:cNvPr id="10" name="Google Shape;10;p31"/>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1"/>
              </a:gs>
              <a:gs pos="13000">
                <a:schemeClr val="accent1"/>
              </a:gs>
              <a:gs pos="31000">
                <a:schemeClr val="accent2"/>
              </a:gs>
              <a:gs pos="50000">
                <a:schemeClr val="accent3"/>
              </a:gs>
              <a:gs pos="68000">
                <a:schemeClr val="accent4"/>
              </a:gs>
              <a:gs pos="88000">
                <a:schemeClr val="accent5"/>
              </a:gs>
              <a:gs pos="100000">
                <a:schemeClr val="accent5"/>
              </a:gs>
            </a:gsLst>
            <a:lin ang="8100019"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 name="Google Shape;11;p31"/>
          <p:cNvSpPr txBox="1"/>
          <p:nvPr>
            <p:ph type="ctrTitle"/>
          </p:nvPr>
        </p:nvSpPr>
        <p:spPr>
          <a:xfrm>
            <a:off x="685800" y="1991813"/>
            <a:ext cx="7772400" cy="1159800"/>
          </a:xfrm>
          <a:prstGeom prst="rect">
            <a:avLst/>
          </a:prstGeom>
          <a:noFill/>
          <a:ln>
            <a:noFill/>
          </a:ln>
        </p:spPr>
        <p:txBody>
          <a:bodyPr anchorCtr="0" anchor="ctr" bIns="0" lIns="0" spcFirstLastPara="1" rIns="0" wrap="square" tIns="0">
            <a:noAutofit/>
          </a:bodyPr>
          <a:lstStyle>
            <a:lvl1pPr lvl="0" algn="ctr">
              <a:lnSpc>
                <a:spcPct val="90000"/>
              </a:lnSpc>
              <a:spcBef>
                <a:spcPts val="0"/>
              </a:spcBef>
              <a:spcAft>
                <a:spcPts val="0"/>
              </a:spcAft>
              <a:buClr>
                <a:schemeClr val="lt1"/>
              </a:buClr>
              <a:buSzPts val="5600"/>
              <a:buNone/>
              <a:defRPr sz="5600">
                <a:solidFill>
                  <a:schemeClr val="lt1"/>
                </a:solidFill>
              </a:defRPr>
            </a:lvl1pPr>
            <a:lvl2pPr lvl="1" algn="ctr">
              <a:lnSpc>
                <a:spcPct val="90000"/>
              </a:lnSpc>
              <a:spcBef>
                <a:spcPts val="0"/>
              </a:spcBef>
              <a:spcAft>
                <a:spcPts val="0"/>
              </a:spcAft>
              <a:buClr>
                <a:schemeClr val="lt1"/>
              </a:buClr>
              <a:buSzPts val="5600"/>
              <a:buNone/>
              <a:defRPr sz="5600">
                <a:solidFill>
                  <a:schemeClr val="lt1"/>
                </a:solidFill>
              </a:defRPr>
            </a:lvl2pPr>
            <a:lvl3pPr lvl="2" algn="ctr">
              <a:lnSpc>
                <a:spcPct val="90000"/>
              </a:lnSpc>
              <a:spcBef>
                <a:spcPts val="0"/>
              </a:spcBef>
              <a:spcAft>
                <a:spcPts val="0"/>
              </a:spcAft>
              <a:buClr>
                <a:schemeClr val="lt1"/>
              </a:buClr>
              <a:buSzPts val="5600"/>
              <a:buNone/>
              <a:defRPr sz="5600">
                <a:solidFill>
                  <a:schemeClr val="lt1"/>
                </a:solidFill>
              </a:defRPr>
            </a:lvl3pPr>
            <a:lvl4pPr lvl="3" algn="ctr">
              <a:lnSpc>
                <a:spcPct val="90000"/>
              </a:lnSpc>
              <a:spcBef>
                <a:spcPts val="0"/>
              </a:spcBef>
              <a:spcAft>
                <a:spcPts val="0"/>
              </a:spcAft>
              <a:buClr>
                <a:schemeClr val="lt1"/>
              </a:buClr>
              <a:buSzPts val="5600"/>
              <a:buNone/>
              <a:defRPr sz="5600">
                <a:solidFill>
                  <a:schemeClr val="lt1"/>
                </a:solidFill>
              </a:defRPr>
            </a:lvl4pPr>
            <a:lvl5pPr lvl="4" algn="ctr">
              <a:lnSpc>
                <a:spcPct val="90000"/>
              </a:lnSpc>
              <a:spcBef>
                <a:spcPts val="0"/>
              </a:spcBef>
              <a:spcAft>
                <a:spcPts val="0"/>
              </a:spcAft>
              <a:buClr>
                <a:schemeClr val="lt1"/>
              </a:buClr>
              <a:buSzPts val="5600"/>
              <a:buNone/>
              <a:defRPr sz="5600">
                <a:solidFill>
                  <a:schemeClr val="lt1"/>
                </a:solidFill>
              </a:defRPr>
            </a:lvl5pPr>
            <a:lvl6pPr lvl="5" algn="ctr">
              <a:lnSpc>
                <a:spcPct val="90000"/>
              </a:lnSpc>
              <a:spcBef>
                <a:spcPts val="0"/>
              </a:spcBef>
              <a:spcAft>
                <a:spcPts val="0"/>
              </a:spcAft>
              <a:buClr>
                <a:schemeClr val="lt1"/>
              </a:buClr>
              <a:buSzPts val="5600"/>
              <a:buNone/>
              <a:defRPr sz="5600">
                <a:solidFill>
                  <a:schemeClr val="lt1"/>
                </a:solidFill>
              </a:defRPr>
            </a:lvl6pPr>
            <a:lvl7pPr lvl="6" algn="ctr">
              <a:lnSpc>
                <a:spcPct val="90000"/>
              </a:lnSpc>
              <a:spcBef>
                <a:spcPts val="0"/>
              </a:spcBef>
              <a:spcAft>
                <a:spcPts val="0"/>
              </a:spcAft>
              <a:buClr>
                <a:schemeClr val="lt1"/>
              </a:buClr>
              <a:buSzPts val="5600"/>
              <a:buNone/>
              <a:defRPr sz="5600">
                <a:solidFill>
                  <a:schemeClr val="lt1"/>
                </a:solidFill>
              </a:defRPr>
            </a:lvl7pPr>
            <a:lvl8pPr lvl="7" algn="ctr">
              <a:lnSpc>
                <a:spcPct val="90000"/>
              </a:lnSpc>
              <a:spcBef>
                <a:spcPts val="0"/>
              </a:spcBef>
              <a:spcAft>
                <a:spcPts val="0"/>
              </a:spcAft>
              <a:buClr>
                <a:schemeClr val="lt1"/>
              </a:buClr>
              <a:buSzPts val="5600"/>
              <a:buNone/>
              <a:defRPr sz="5600">
                <a:solidFill>
                  <a:schemeClr val="lt1"/>
                </a:solidFill>
              </a:defRPr>
            </a:lvl8pPr>
            <a:lvl9pPr lvl="8" algn="ctr">
              <a:lnSpc>
                <a:spcPct val="90000"/>
              </a:lnSpc>
              <a:spcBef>
                <a:spcPts val="0"/>
              </a:spcBef>
              <a:spcAft>
                <a:spcPts val="0"/>
              </a:spcAft>
              <a:buClr>
                <a:schemeClr val="lt1"/>
              </a:buClr>
              <a:buSzPts val="5600"/>
              <a:buNone/>
              <a:defRPr sz="56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 name="Shape 12"/>
        <p:cNvGrpSpPr/>
        <p:nvPr/>
      </p:nvGrpSpPr>
      <p:grpSpPr>
        <a:xfrm>
          <a:off x="0" y="0"/>
          <a:ext cx="0" cy="0"/>
          <a:chOff x="0" y="0"/>
          <a:chExt cx="0" cy="0"/>
        </a:xfrm>
      </p:grpSpPr>
      <p:sp>
        <p:nvSpPr>
          <p:cNvPr id="13" name="Google Shape;13;p32"/>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6"/>
              </a:gs>
              <a:gs pos="31000">
                <a:schemeClr val="accent1"/>
              </a:gs>
              <a:gs pos="66000">
                <a:schemeClr val="accent2"/>
              </a:gs>
              <a:gs pos="100000">
                <a:schemeClr val="accent3"/>
              </a:gs>
            </a:gsLst>
            <a:lin ang="18900732"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 name="Google Shape;14;p32"/>
          <p:cNvSpPr txBox="1"/>
          <p:nvPr>
            <p:ph type="ctrTitle"/>
          </p:nvPr>
        </p:nvSpPr>
        <p:spPr>
          <a:xfrm>
            <a:off x="685800" y="2099622"/>
            <a:ext cx="7772400" cy="6435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dk1"/>
              </a:buClr>
              <a:buSzPts val="4000"/>
              <a:buNone/>
              <a:defRPr sz="4000">
                <a:solidFill>
                  <a:schemeClr val="dk1"/>
                </a:solidFill>
              </a:defRPr>
            </a:lvl1pPr>
            <a:lvl2pPr lvl="1" algn="ctr">
              <a:lnSpc>
                <a:spcPct val="90000"/>
              </a:lnSpc>
              <a:spcBef>
                <a:spcPts val="0"/>
              </a:spcBef>
              <a:spcAft>
                <a:spcPts val="0"/>
              </a:spcAft>
              <a:buClr>
                <a:schemeClr val="dk1"/>
              </a:buClr>
              <a:buSzPts val="4000"/>
              <a:buNone/>
              <a:defRPr sz="4000">
                <a:solidFill>
                  <a:schemeClr val="dk1"/>
                </a:solidFill>
              </a:defRPr>
            </a:lvl2pPr>
            <a:lvl3pPr lvl="2" algn="ctr">
              <a:lnSpc>
                <a:spcPct val="90000"/>
              </a:lnSpc>
              <a:spcBef>
                <a:spcPts val="0"/>
              </a:spcBef>
              <a:spcAft>
                <a:spcPts val="0"/>
              </a:spcAft>
              <a:buClr>
                <a:schemeClr val="dk1"/>
              </a:buClr>
              <a:buSzPts val="4000"/>
              <a:buNone/>
              <a:defRPr sz="4000">
                <a:solidFill>
                  <a:schemeClr val="dk1"/>
                </a:solidFill>
              </a:defRPr>
            </a:lvl3pPr>
            <a:lvl4pPr lvl="3" algn="ctr">
              <a:lnSpc>
                <a:spcPct val="90000"/>
              </a:lnSpc>
              <a:spcBef>
                <a:spcPts val="0"/>
              </a:spcBef>
              <a:spcAft>
                <a:spcPts val="0"/>
              </a:spcAft>
              <a:buClr>
                <a:schemeClr val="dk1"/>
              </a:buClr>
              <a:buSzPts val="4000"/>
              <a:buNone/>
              <a:defRPr sz="4000">
                <a:solidFill>
                  <a:schemeClr val="dk1"/>
                </a:solidFill>
              </a:defRPr>
            </a:lvl4pPr>
            <a:lvl5pPr lvl="4" algn="ctr">
              <a:lnSpc>
                <a:spcPct val="90000"/>
              </a:lnSpc>
              <a:spcBef>
                <a:spcPts val="0"/>
              </a:spcBef>
              <a:spcAft>
                <a:spcPts val="0"/>
              </a:spcAft>
              <a:buClr>
                <a:schemeClr val="dk1"/>
              </a:buClr>
              <a:buSzPts val="4000"/>
              <a:buNone/>
              <a:defRPr sz="4000">
                <a:solidFill>
                  <a:schemeClr val="dk1"/>
                </a:solidFill>
              </a:defRPr>
            </a:lvl5pPr>
            <a:lvl6pPr lvl="5" algn="ctr">
              <a:lnSpc>
                <a:spcPct val="90000"/>
              </a:lnSpc>
              <a:spcBef>
                <a:spcPts val="0"/>
              </a:spcBef>
              <a:spcAft>
                <a:spcPts val="0"/>
              </a:spcAft>
              <a:buClr>
                <a:schemeClr val="dk1"/>
              </a:buClr>
              <a:buSzPts val="4000"/>
              <a:buNone/>
              <a:defRPr sz="4000">
                <a:solidFill>
                  <a:schemeClr val="dk1"/>
                </a:solidFill>
              </a:defRPr>
            </a:lvl6pPr>
            <a:lvl7pPr lvl="6" algn="ctr">
              <a:lnSpc>
                <a:spcPct val="90000"/>
              </a:lnSpc>
              <a:spcBef>
                <a:spcPts val="0"/>
              </a:spcBef>
              <a:spcAft>
                <a:spcPts val="0"/>
              </a:spcAft>
              <a:buClr>
                <a:schemeClr val="dk1"/>
              </a:buClr>
              <a:buSzPts val="4000"/>
              <a:buNone/>
              <a:defRPr sz="4000">
                <a:solidFill>
                  <a:schemeClr val="dk1"/>
                </a:solidFill>
              </a:defRPr>
            </a:lvl7pPr>
            <a:lvl8pPr lvl="7" algn="ctr">
              <a:lnSpc>
                <a:spcPct val="90000"/>
              </a:lnSpc>
              <a:spcBef>
                <a:spcPts val="0"/>
              </a:spcBef>
              <a:spcAft>
                <a:spcPts val="0"/>
              </a:spcAft>
              <a:buClr>
                <a:schemeClr val="dk1"/>
              </a:buClr>
              <a:buSzPts val="4000"/>
              <a:buNone/>
              <a:defRPr sz="4000">
                <a:solidFill>
                  <a:schemeClr val="dk1"/>
                </a:solidFill>
              </a:defRPr>
            </a:lvl8pPr>
            <a:lvl9pPr lvl="8" algn="ctr">
              <a:lnSpc>
                <a:spcPct val="90000"/>
              </a:lnSpc>
              <a:spcBef>
                <a:spcPts val="0"/>
              </a:spcBef>
              <a:spcAft>
                <a:spcPts val="0"/>
              </a:spcAft>
              <a:buClr>
                <a:schemeClr val="dk1"/>
              </a:buClr>
              <a:buSzPts val="4000"/>
              <a:buNone/>
              <a:defRPr sz="4000">
                <a:solidFill>
                  <a:schemeClr val="dk1"/>
                </a:solidFill>
              </a:defRPr>
            </a:lvl9pPr>
          </a:lstStyle>
          <a:p/>
        </p:txBody>
      </p:sp>
      <p:sp>
        <p:nvSpPr>
          <p:cNvPr id="15" name="Google Shape;15;p32"/>
          <p:cNvSpPr txBox="1"/>
          <p:nvPr>
            <p:ph idx="1" type="subTitle"/>
          </p:nvPr>
        </p:nvSpPr>
        <p:spPr>
          <a:xfrm>
            <a:off x="685800" y="2840052"/>
            <a:ext cx="7772400" cy="415800"/>
          </a:xfrm>
          <a:prstGeom prst="rect">
            <a:avLst/>
          </a:prstGeom>
          <a:noFill/>
          <a:ln>
            <a:noFill/>
          </a:ln>
        </p:spPr>
        <p:txBody>
          <a:bodyPr anchorCtr="0" anchor="t" bIns="0" lIns="0" spcFirstLastPara="1" rIns="0" wrap="square" tIns="0">
            <a:noAutofit/>
          </a:bodyPr>
          <a:lstStyle>
            <a:lvl1pPr lvl="0" algn="ctr">
              <a:lnSpc>
                <a:spcPct val="115000"/>
              </a:lnSpc>
              <a:spcBef>
                <a:spcPts val="0"/>
              </a:spcBef>
              <a:spcAft>
                <a:spcPts val="0"/>
              </a:spcAft>
              <a:buClr>
                <a:schemeClr val="accent5"/>
              </a:buClr>
              <a:buSzPts val="2200"/>
              <a:buNone/>
              <a:defRPr sz="2200">
                <a:solidFill>
                  <a:schemeClr val="accent5"/>
                </a:solidFill>
              </a:defRPr>
            </a:lvl1pPr>
            <a:lvl2pPr lvl="1" algn="ctr">
              <a:lnSpc>
                <a:spcPct val="115000"/>
              </a:lnSpc>
              <a:spcBef>
                <a:spcPts val="0"/>
              </a:spcBef>
              <a:spcAft>
                <a:spcPts val="0"/>
              </a:spcAft>
              <a:buClr>
                <a:schemeClr val="accent5"/>
              </a:buClr>
              <a:buSzPts val="2800"/>
              <a:buNone/>
              <a:defRPr sz="2800">
                <a:solidFill>
                  <a:schemeClr val="accent5"/>
                </a:solidFill>
              </a:defRPr>
            </a:lvl2pPr>
            <a:lvl3pPr lvl="2" algn="ctr">
              <a:lnSpc>
                <a:spcPct val="115000"/>
              </a:lnSpc>
              <a:spcBef>
                <a:spcPts val="0"/>
              </a:spcBef>
              <a:spcAft>
                <a:spcPts val="0"/>
              </a:spcAft>
              <a:buClr>
                <a:schemeClr val="accent5"/>
              </a:buClr>
              <a:buSzPts val="2800"/>
              <a:buNone/>
              <a:defRPr sz="2800">
                <a:solidFill>
                  <a:schemeClr val="accent5"/>
                </a:solidFill>
              </a:defRPr>
            </a:lvl3pPr>
            <a:lvl4pPr lvl="3" algn="ctr">
              <a:lnSpc>
                <a:spcPct val="115000"/>
              </a:lnSpc>
              <a:spcBef>
                <a:spcPts val="0"/>
              </a:spcBef>
              <a:spcAft>
                <a:spcPts val="0"/>
              </a:spcAft>
              <a:buClr>
                <a:schemeClr val="accent5"/>
              </a:buClr>
              <a:buSzPts val="2800"/>
              <a:buNone/>
              <a:defRPr sz="2800">
                <a:solidFill>
                  <a:schemeClr val="accent5"/>
                </a:solidFill>
              </a:defRPr>
            </a:lvl4pPr>
            <a:lvl5pPr lvl="4" algn="ctr">
              <a:lnSpc>
                <a:spcPct val="115000"/>
              </a:lnSpc>
              <a:spcBef>
                <a:spcPts val="0"/>
              </a:spcBef>
              <a:spcAft>
                <a:spcPts val="0"/>
              </a:spcAft>
              <a:buClr>
                <a:schemeClr val="accent5"/>
              </a:buClr>
              <a:buSzPts val="2800"/>
              <a:buNone/>
              <a:defRPr sz="2800">
                <a:solidFill>
                  <a:schemeClr val="accent5"/>
                </a:solidFill>
              </a:defRPr>
            </a:lvl5pPr>
            <a:lvl6pPr lvl="5" algn="ctr">
              <a:lnSpc>
                <a:spcPct val="115000"/>
              </a:lnSpc>
              <a:spcBef>
                <a:spcPts val="0"/>
              </a:spcBef>
              <a:spcAft>
                <a:spcPts val="0"/>
              </a:spcAft>
              <a:buClr>
                <a:schemeClr val="accent5"/>
              </a:buClr>
              <a:buSzPts val="2800"/>
              <a:buNone/>
              <a:defRPr sz="2800">
                <a:solidFill>
                  <a:schemeClr val="accent5"/>
                </a:solidFill>
              </a:defRPr>
            </a:lvl6pPr>
            <a:lvl7pPr lvl="6" algn="ctr">
              <a:lnSpc>
                <a:spcPct val="115000"/>
              </a:lnSpc>
              <a:spcBef>
                <a:spcPts val="0"/>
              </a:spcBef>
              <a:spcAft>
                <a:spcPts val="0"/>
              </a:spcAft>
              <a:buClr>
                <a:schemeClr val="accent5"/>
              </a:buClr>
              <a:buSzPts val="2800"/>
              <a:buNone/>
              <a:defRPr sz="2800">
                <a:solidFill>
                  <a:schemeClr val="accent5"/>
                </a:solidFill>
              </a:defRPr>
            </a:lvl7pPr>
            <a:lvl8pPr lvl="7" algn="ctr">
              <a:lnSpc>
                <a:spcPct val="115000"/>
              </a:lnSpc>
              <a:spcBef>
                <a:spcPts val="0"/>
              </a:spcBef>
              <a:spcAft>
                <a:spcPts val="0"/>
              </a:spcAft>
              <a:buClr>
                <a:schemeClr val="accent5"/>
              </a:buClr>
              <a:buSzPts val="2800"/>
              <a:buNone/>
              <a:defRPr sz="2800">
                <a:solidFill>
                  <a:schemeClr val="accent5"/>
                </a:solidFill>
              </a:defRPr>
            </a:lvl8pPr>
            <a:lvl9pPr lvl="8" algn="ctr">
              <a:lnSpc>
                <a:spcPct val="115000"/>
              </a:lnSpc>
              <a:spcBef>
                <a:spcPts val="0"/>
              </a:spcBef>
              <a:spcAft>
                <a:spcPts val="0"/>
              </a:spcAft>
              <a:buClr>
                <a:schemeClr val="accent5"/>
              </a:buClr>
              <a:buSzPts val="2800"/>
              <a:buNone/>
              <a:defRPr sz="2800">
                <a:solidFill>
                  <a:schemeClr val="accent5"/>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gradFill>
          <a:gsLst>
            <a:gs pos="0">
              <a:schemeClr val="accent6"/>
            </a:gs>
            <a:gs pos="31000">
              <a:schemeClr val="accent1"/>
            </a:gs>
            <a:gs pos="66000">
              <a:schemeClr val="accent2"/>
            </a:gs>
            <a:gs pos="100000">
              <a:schemeClr val="accent3"/>
            </a:gs>
          </a:gsLst>
          <a:lin ang="18900732" scaled="0"/>
        </a:gradFill>
      </p:bgPr>
    </p:bg>
    <p:spTree>
      <p:nvGrpSpPr>
        <p:cNvPr id="16" name="Shape 16"/>
        <p:cNvGrpSpPr/>
        <p:nvPr/>
      </p:nvGrpSpPr>
      <p:grpSpPr>
        <a:xfrm>
          <a:off x="0" y="0"/>
          <a:ext cx="0" cy="0"/>
          <a:chOff x="0" y="0"/>
          <a:chExt cx="0" cy="0"/>
        </a:xfrm>
      </p:grpSpPr>
      <p:sp>
        <p:nvSpPr>
          <p:cNvPr id="17" name="Google Shape;17;p33"/>
          <p:cNvSpPr/>
          <p:nvPr/>
        </p:nvSpPr>
        <p:spPr>
          <a:xfrm>
            <a:off x="8608500" y="4608000"/>
            <a:ext cx="383100" cy="3831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3"/>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19" name="Google Shape;19;p33"/>
          <p:cNvSpPr/>
          <p:nvPr/>
        </p:nvSpPr>
        <p:spPr>
          <a:xfrm>
            <a:off x="17145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 name="Google Shape;20;p33"/>
          <p:cNvSpPr txBox="1"/>
          <p:nvPr>
            <p:ph idx="1" type="body"/>
          </p:nvPr>
        </p:nvSpPr>
        <p:spPr>
          <a:xfrm>
            <a:off x="810450" y="2161800"/>
            <a:ext cx="7523100" cy="819900"/>
          </a:xfrm>
          <a:prstGeom prst="rect">
            <a:avLst/>
          </a:prstGeom>
          <a:noFill/>
          <a:ln>
            <a:noFill/>
          </a:ln>
        </p:spPr>
        <p:txBody>
          <a:bodyPr anchorCtr="0" anchor="ctr" bIns="0" lIns="0" spcFirstLastPara="1" rIns="0" wrap="square" tIns="0">
            <a:noAutofit/>
          </a:bodyPr>
          <a:lstStyle>
            <a:lvl1pPr indent="-400050" lvl="0" marL="457200" algn="ctr">
              <a:lnSpc>
                <a:spcPct val="115000"/>
              </a:lnSpc>
              <a:spcBef>
                <a:spcPts val="600"/>
              </a:spcBef>
              <a:spcAft>
                <a:spcPts val="0"/>
              </a:spcAft>
              <a:buSzPts val="2700"/>
              <a:buFont typeface="Roboto"/>
              <a:buChar char="●"/>
              <a:defRPr b="1" sz="2700">
                <a:latin typeface="Roboto"/>
                <a:ea typeface="Roboto"/>
                <a:cs typeface="Roboto"/>
                <a:sym typeface="Roboto"/>
              </a:defRPr>
            </a:lvl1pPr>
            <a:lvl2pPr indent="-400050" lvl="1" marL="914400" algn="ctr">
              <a:lnSpc>
                <a:spcPct val="115000"/>
              </a:lnSpc>
              <a:spcBef>
                <a:spcPts val="0"/>
              </a:spcBef>
              <a:spcAft>
                <a:spcPts val="0"/>
              </a:spcAft>
              <a:buSzPts val="2700"/>
              <a:buFont typeface="Roboto"/>
              <a:buChar char="○"/>
              <a:defRPr b="1" sz="2700">
                <a:latin typeface="Roboto"/>
                <a:ea typeface="Roboto"/>
                <a:cs typeface="Roboto"/>
                <a:sym typeface="Roboto"/>
              </a:defRPr>
            </a:lvl2pPr>
            <a:lvl3pPr indent="-400050" lvl="2" marL="1371600" algn="ctr">
              <a:lnSpc>
                <a:spcPct val="115000"/>
              </a:lnSpc>
              <a:spcBef>
                <a:spcPts val="0"/>
              </a:spcBef>
              <a:spcAft>
                <a:spcPts val="0"/>
              </a:spcAft>
              <a:buSzPts val="2700"/>
              <a:buFont typeface="Roboto"/>
              <a:buChar char="■"/>
              <a:defRPr b="1" sz="2700">
                <a:latin typeface="Roboto"/>
                <a:ea typeface="Roboto"/>
                <a:cs typeface="Roboto"/>
                <a:sym typeface="Roboto"/>
              </a:defRPr>
            </a:lvl3pPr>
            <a:lvl4pPr indent="-400050" lvl="3" marL="1828800" algn="ctr">
              <a:lnSpc>
                <a:spcPct val="115000"/>
              </a:lnSpc>
              <a:spcBef>
                <a:spcPts val="0"/>
              </a:spcBef>
              <a:spcAft>
                <a:spcPts val="0"/>
              </a:spcAft>
              <a:buSzPts val="2700"/>
              <a:buFont typeface="Roboto"/>
              <a:buChar char="●"/>
              <a:defRPr b="1" sz="2700">
                <a:latin typeface="Roboto"/>
                <a:ea typeface="Roboto"/>
                <a:cs typeface="Roboto"/>
                <a:sym typeface="Roboto"/>
              </a:defRPr>
            </a:lvl4pPr>
            <a:lvl5pPr indent="-400050" lvl="4" marL="2286000" algn="ctr">
              <a:lnSpc>
                <a:spcPct val="115000"/>
              </a:lnSpc>
              <a:spcBef>
                <a:spcPts val="0"/>
              </a:spcBef>
              <a:spcAft>
                <a:spcPts val="0"/>
              </a:spcAft>
              <a:buSzPts val="2700"/>
              <a:buFont typeface="Roboto"/>
              <a:buChar char="○"/>
              <a:defRPr b="1" sz="2700">
                <a:latin typeface="Roboto"/>
                <a:ea typeface="Roboto"/>
                <a:cs typeface="Roboto"/>
                <a:sym typeface="Roboto"/>
              </a:defRPr>
            </a:lvl5pPr>
            <a:lvl6pPr indent="-400050" lvl="5" marL="2743200" algn="ctr">
              <a:lnSpc>
                <a:spcPct val="115000"/>
              </a:lnSpc>
              <a:spcBef>
                <a:spcPts val="0"/>
              </a:spcBef>
              <a:spcAft>
                <a:spcPts val="0"/>
              </a:spcAft>
              <a:buSzPts val="2700"/>
              <a:buFont typeface="Roboto"/>
              <a:buChar char="■"/>
              <a:defRPr b="1" sz="2700">
                <a:latin typeface="Roboto"/>
                <a:ea typeface="Roboto"/>
                <a:cs typeface="Roboto"/>
                <a:sym typeface="Roboto"/>
              </a:defRPr>
            </a:lvl6pPr>
            <a:lvl7pPr indent="-400050" lvl="6" marL="3200400" algn="ctr">
              <a:lnSpc>
                <a:spcPct val="115000"/>
              </a:lnSpc>
              <a:spcBef>
                <a:spcPts val="0"/>
              </a:spcBef>
              <a:spcAft>
                <a:spcPts val="0"/>
              </a:spcAft>
              <a:buSzPts val="2700"/>
              <a:buFont typeface="Roboto"/>
              <a:buChar char="●"/>
              <a:defRPr b="1" sz="2700">
                <a:latin typeface="Roboto"/>
                <a:ea typeface="Roboto"/>
                <a:cs typeface="Roboto"/>
                <a:sym typeface="Roboto"/>
              </a:defRPr>
            </a:lvl7pPr>
            <a:lvl8pPr indent="-400050" lvl="7" marL="3657600" algn="ctr">
              <a:lnSpc>
                <a:spcPct val="115000"/>
              </a:lnSpc>
              <a:spcBef>
                <a:spcPts val="0"/>
              </a:spcBef>
              <a:spcAft>
                <a:spcPts val="0"/>
              </a:spcAft>
              <a:buSzPts val="2700"/>
              <a:buFont typeface="Roboto"/>
              <a:buChar char="○"/>
              <a:defRPr b="1" sz="2700">
                <a:latin typeface="Roboto"/>
                <a:ea typeface="Roboto"/>
                <a:cs typeface="Roboto"/>
                <a:sym typeface="Roboto"/>
              </a:defRPr>
            </a:lvl8pPr>
            <a:lvl9pPr indent="-400050" lvl="8" marL="4114800" algn="ctr">
              <a:lnSpc>
                <a:spcPct val="115000"/>
              </a:lnSpc>
              <a:spcBef>
                <a:spcPts val="0"/>
              </a:spcBef>
              <a:spcAft>
                <a:spcPts val="0"/>
              </a:spcAft>
              <a:buSzPts val="2700"/>
              <a:buFont typeface="Roboto"/>
              <a:buChar char="■"/>
              <a:defRPr b="1" sz="2700">
                <a:latin typeface="Roboto"/>
                <a:ea typeface="Roboto"/>
                <a:cs typeface="Roboto"/>
                <a:sym typeface="Roboto"/>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entered stain">
  <p:cSld name="BLANK_2">
    <p:spTree>
      <p:nvGrpSpPr>
        <p:cNvPr id="21" name="Shape 21"/>
        <p:cNvGrpSpPr/>
        <p:nvPr/>
      </p:nvGrpSpPr>
      <p:grpSpPr>
        <a:xfrm>
          <a:off x="0" y="0"/>
          <a:ext cx="0" cy="0"/>
          <a:chOff x="0" y="0"/>
          <a:chExt cx="0" cy="0"/>
        </a:xfrm>
      </p:grpSpPr>
      <p:sp>
        <p:nvSpPr>
          <p:cNvPr id="22" name="Google Shape;22;p34"/>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4"/>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24" name="Google Shape;24;p34"/>
          <p:cNvSpPr/>
          <p:nvPr/>
        </p:nvSpPr>
        <p:spPr>
          <a:xfrm>
            <a:off x="1711962"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411"/>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Right stain" type="blank">
  <p:cSld name="BLANK">
    <p:spTree>
      <p:nvGrpSpPr>
        <p:cNvPr id="25" name="Shape 25"/>
        <p:cNvGrpSpPr/>
        <p:nvPr/>
      </p:nvGrpSpPr>
      <p:grpSpPr>
        <a:xfrm>
          <a:off x="0" y="0"/>
          <a:ext cx="0" cy="0"/>
          <a:chOff x="0" y="0"/>
          <a:chExt cx="0" cy="0"/>
        </a:xfrm>
      </p:grpSpPr>
      <p:sp>
        <p:nvSpPr>
          <p:cNvPr id="26" name="Google Shape;26;p35"/>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5"/>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28" name="Google Shape;28;p35"/>
          <p:cNvSpPr/>
          <p:nvPr/>
        </p:nvSpPr>
        <p:spPr>
          <a:xfrm rot="10800000">
            <a:off x="34870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411"/>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 name="Shape 29"/>
        <p:cNvGrpSpPr/>
        <p:nvPr/>
      </p:nvGrpSpPr>
      <p:grpSpPr>
        <a:xfrm>
          <a:off x="0" y="0"/>
          <a:ext cx="0" cy="0"/>
          <a:chOff x="0" y="0"/>
          <a:chExt cx="0" cy="0"/>
        </a:xfrm>
      </p:grpSpPr>
      <p:sp>
        <p:nvSpPr>
          <p:cNvPr id="30" name="Google Shape;30;p36"/>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36"/>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32" name="Google Shape;32;p36"/>
          <p:cNvSpPr/>
          <p:nvPr/>
        </p:nvSpPr>
        <p:spPr>
          <a:xfrm>
            <a:off x="5088076" y="-549695"/>
            <a:ext cx="4192582" cy="4099588"/>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 name="Google Shape;33;p36"/>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200"/>
              <a:buNone/>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p:txBody>
      </p:sp>
      <p:sp>
        <p:nvSpPr>
          <p:cNvPr id="34" name="Google Shape;34;p36"/>
          <p:cNvSpPr txBox="1"/>
          <p:nvPr>
            <p:ph idx="1" type="body"/>
          </p:nvPr>
        </p:nvSpPr>
        <p:spPr>
          <a:xfrm>
            <a:off x="855300" y="1353947"/>
            <a:ext cx="7433400" cy="3033900"/>
          </a:xfrm>
          <a:prstGeom prst="rect">
            <a:avLst/>
          </a:prstGeom>
          <a:noFill/>
          <a:ln>
            <a:noFill/>
          </a:ln>
        </p:spPr>
        <p:txBody>
          <a:bodyPr anchorCtr="0" anchor="t" bIns="0" lIns="0" spcFirstLastPara="1" rIns="0" wrap="square" tIns="0">
            <a:noAutofit/>
          </a:bodyPr>
          <a:lstStyle>
            <a:lvl1pPr indent="-381000" lvl="0" marL="457200" algn="l">
              <a:lnSpc>
                <a:spcPct val="115000"/>
              </a:lnSpc>
              <a:spcBef>
                <a:spcPts val="600"/>
              </a:spcBef>
              <a:spcAft>
                <a:spcPts val="0"/>
              </a:spcAft>
              <a:buSzPts val="2400"/>
              <a:buChar char="●"/>
              <a:defRPr/>
            </a:lvl1pPr>
            <a:lvl2pPr indent="-381000" lvl="1" marL="914400" algn="l">
              <a:lnSpc>
                <a:spcPct val="115000"/>
              </a:lnSpc>
              <a:spcBef>
                <a:spcPts val="0"/>
              </a:spcBef>
              <a:spcAft>
                <a:spcPts val="0"/>
              </a:spcAft>
              <a:buSzPts val="2400"/>
              <a:buChar char="○"/>
              <a:defRPr/>
            </a:lvl2pPr>
            <a:lvl3pPr indent="-381000" lvl="2" marL="1371600" algn="l">
              <a:lnSpc>
                <a:spcPct val="115000"/>
              </a:lnSpc>
              <a:spcBef>
                <a:spcPts val="0"/>
              </a:spcBef>
              <a:spcAft>
                <a:spcPts val="0"/>
              </a:spcAft>
              <a:buSzPts val="2400"/>
              <a:buChar char="■"/>
              <a:defRPr/>
            </a:lvl3pPr>
            <a:lvl4pPr indent="-381000" lvl="3" marL="1828800" algn="l">
              <a:lnSpc>
                <a:spcPct val="115000"/>
              </a:lnSpc>
              <a:spcBef>
                <a:spcPts val="0"/>
              </a:spcBef>
              <a:spcAft>
                <a:spcPts val="0"/>
              </a:spcAft>
              <a:buSzPts val="2400"/>
              <a:buChar char="●"/>
              <a:defRPr/>
            </a:lvl4pPr>
            <a:lvl5pPr indent="-381000" lvl="4" marL="2286000" algn="l">
              <a:lnSpc>
                <a:spcPct val="115000"/>
              </a:lnSpc>
              <a:spcBef>
                <a:spcPts val="0"/>
              </a:spcBef>
              <a:spcAft>
                <a:spcPts val="0"/>
              </a:spcAft>
              <a:buSzPts val="2400"/>
              <a:buChar char="○"/>
              <a:defRPr/>
            </a:lvl5pPr>
            <a:lvl6pPr indent="-381000" lvl="5" marL="2743200" algn="l">
              <a:lnSpc>
                <a:spcPct val="115000"/>
              </a:lnSpc>
              <a:spcBef>
                <a:spcPts val="0"/>
              </a:spcBef>
              <a:spcAft>
                <a:spcPts val="0"/>
              </a:spcAft>
              <a:buSzPts val="2400"/>
              <a:buChar char="■"/>
              <a:defRPr/>
            </a:lvl6pPr>
            <a:lvl7pPr indent="-381000" lvl="6" marL="3200400" algn="l">
              <a:lnSpc>
                <a:spcPct val="115000"/>
              </a:lnSpc>
              <a:spcBef>
                <a:spcPts val="0"/>
              </a:spcBef>
              <a:spcAft>
                <a:spcPts val="0"/>
              </a:spcAft>
              <a:buSzPts val="2400"/>
              <a:buChar char="●"/>
              <a:defRPr/>
            </a:lvl7pPr>
            <a:lvl8pPr indent="-381000" lvl="7" marL="3657600" algn="l">
              <a:lnSpc>
                <a:spcPct val="115000"/>
              </a:lnSpc>
              <a:spcBef>
                <a:spcPts val="0"/>
              </a:spcBef>
              <a:spcAft>
                <a:spcPts val="0"/>
              </a:spcAft>
              <a:buSzPts val="2400"/>
              <a:buChar char="○"/>
              <a:defRPr/>
            </a:lvl8pPr>
            <a:lvl9pPr indent="-381000" lvl="8" marL="4114800" algn="l">
              <a:lnSpc>
                <a:spcPct val="115000"/>
              </a:lnSpc>
              <a:spcBef>
                <a:spcPts val="0"/>
              </a:spcBef>
              <a:spcAft>
                <a:spcPts val="0"/>
              </a:spcAft>
              <a:buSzPts val="2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 name="Shape 35"/>
        <p:cNvGrpSpPr/>
        <p:nvPr/>
      </p:nvGrpSpPr>
      <p:grpSpPr>
        <a:xfrm>
          <a:off x="0" y="0"/>
          <a:ext cx="0" cy="0"/>
          <a:chOff x="0" y="0"/>
          <a:chExt cx="0" cy="0"/>
        </a:xfrm>
      </p:grpSpPr>
      <p:sp>
        <p:nvSpPr>
          <p:cNvPr id="36" name="Google Shape;36;p37"/>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7"/>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38" name="Google Shape;38;p37"/>
          <p:cNvSpPr/>
          <p:nvPr/>
        </p:nvSpPr>
        <p:spPr>
          <a:xfrm rot="10800000">
            <a:off x="5863101" y="-9363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9" name="Google Shape;39;p37"/>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200"/>
              <a:buNone/>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p:txBody>
      </p:sp>
      <p:sp>
        <p:nvSpPr>
          <p:cNvPr id="40" name="Google Shape;40;p37"/>
          <p:cNvSpPr txBox="1"/>
          <p:nvPr>
            <p:ph idx="1" type="body"/>
          </p:nvPr>
        </p:nvSpPr>
        <p:spPr>
          <a:xfrm>
            <a:off x="823225" y="1353950"/>
            <a:ext cx="2325600" cy="32973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0"/>
              </a:spcBef>
              <a:spcAft>
                <a:spcPts val="0"/>
              </a:spcAft>
              <a:buSzPts val="1800"/>
              <a:buChar char="○"/>
              <a:defRPr sz="1800"/>
            </a:lvl2pPr>
            <a:lvl3pPr indent="-342900" lvl="2" marL="1371600" algn="l">
              <a:lnSpc>
                <a:spcPct val="115000"/>
              </a:lnSpc>
              <a:spcBef>
                <a:spcPts val="0"/>
              </a:spcBef>
              <a:spcAft>
                <a:spcPts val="0"/>
              </a:spcAft>
              <a:buSzPts val="1800"/>
              <a:buChar char="■"/>
              <a:defRPr sz="1800"/>
            </a:lvl3pPr>
            <a:lvl4pPr indent="-342900" lvl="3" marL="1828800" algn="l">
              <a:lnSpc>
                <a:spcPct val="115000"/>
              </a:lnSpc>
              <a:spcBef>
                <a:spcPts val="0"/>
              </a:spcBef>
              <a:spcAft>
                <a:spcPts val="0"/>
              </a:spcAft>
              <a:buSzPts val="1800"/>
              <a:buChar char="●"/>
              <a:defRPr sz="1800"/>
            </a:lvl4pPr>
            <a:lvl5pPr indent="-342900" lvl="4" marL="2286000" algn="l">
              <a:lnSpc>
                <a:spcPct val="115000"/>
              </a:lnSpc>
              <a:spcBef>
                <a:spcPts val="0"/>
              </a:spcBef>
              <a:spcAft>
                <a:spcPts val="0"/>
              </a:spcAft>
              <a:buSzPts val="1800"/>
              <a:buChar char="○"/>
              <a:defRPr sz="1800"/>
            </a:lvl5pPr>
            <a:lvl6pPr indent="-342900" lvl="5" marL="2743200" algn="l">
              <a:lnSpc>
                <a:spcPct val="115000"/>
              </a:lnSpc>
              <a:spcBef>
                <a:spcPts val="0"/>
              </a:spcBef>
              <a:spcAft>
                <a:spcPts val="0"/>
              </a:spcAft>
              <a:buSzPts val="1800"/>
              <a:buChar char="■"/>
              <a:defRPr sz="1800"/>
            </a:lvl6pPr>
            <a:lvl7pPr indent="-342900" lvl="6" marL="3200400" algn="l">
              <a:lnSpc>
                <a:spcPct val="115000"/>
              </a:lnSpc>
              <a:spcBef>
                <a:spcPts val="0"/>
              </a:spcBef>
              <a:spcAft>
                <a:spcPts val="0"/>
              </a:spcAft>
              <a:buSzPts val="1800"/>
              <a:buChar char="●"/>
              <a:defRPr sz="1800"/>
            </a:lvl7pPr>
            <a:lvl8pPr indent="-342900" lvl="7" marL="3657600" algn="l">
              <a:lnSpc>
                <a:spcPct val="115000"/>
              </a:lnSpc>
              <a:spcBef>
                <a:spcPts val="0"/>
              </a:spcBef>
              <a:spcAft>
                <a:spcPts val="0"/>
              </a:spcAft>
              <a:buSzPts val="1800"/>
              <a:buChar char="○"/>
              <a:defRPr sz="1800"/>
            </a:lvl8pPr>
            <a:lvl9pPr indent="-342900" lvl="8" marL="4114800" algn="l">
              <a:lnSpc>
                <a:spcPct val="115000"/>
              </a:lnSpc>
              <a:spcBef>
                <a:spcPts val="0"/>
              </a:spcBef>
              <a:spcAft>
                <a:spcPts val="0"/>
              </a:spcAft>
              <a:buSzPts val="1800"/>
              <a:buChar char="■"/>
              <a:defRPr sz="1800"/>
            </a:lvl9pPr>
          </a:lstStyle>
          <a:p/>
        </p:txBody>
      </p:sp>
      <p:sp>
        <p:nvSpPr>
          <p:cNvPr id="41" name="Google Shape;41;p37"/>
          <p:cNvSpPr txBox="1"/>
          <p:nvPr>
            <p:ph idx="2" type="body"/>
          </p:nvPr>
        </p:nvSpPr>
        <p:spPr>
          <a:xfrm>
            <a:off x="3393162" y="1353950"/>
            <a:ext cx="2325600" cy="32973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0"/>
              </a:spcBef>
              <a:spcAft>
                <a:spcPts val="0"/>
              </a:spcAft>
              <a:buSzPts val="1800"/>
              <a:buChar char="○"/>
              <a:defRPr sz="1800"/>
            </a:lvl2pPr>
            <a:lvl3pPr indent="-342900" lvl="2" marL="1371600" algn="l">
              <a:lnSpc>
                <a:spcPct val="115000"/>
              </a:lnSpc>
              <a:spcBef>
                <a:spcPts val="0"/>
              </a:spcBef>
              <a:spcAft>
                <a:spcPts val="0"/>
              </a:spcAft>
              <a:buSzPts val="1800"/>
              <a:buChar char="■"/>
              <a:defRPr sz="1800"/>
            </a:lvl3pPr>
            <a:lvl4pPr indent="-342900" lvl="3" marL="1828800" algn="l">
              <a:lnSpc>
                <a:spcPct val="115000"/>
              </a:lnSpc>
              <a:spcBef>
                <a:spcPts val="0"/>
              </a:spcBef>
              <a:spcAft>
                <a:spcPts val="0"/>
              </a:spcAft>
              <a:buSzPts val="1800"/>
              <a:buChar char="●"/>
              <a:defRPr sz="1800"/>
            </a:lvl4pPr>
            <a:lvl5pPr indent="-342900" lvl="4" marL="2286000" algn="l">
              <a:lnSpc>
                <a:spcPct val="115000"/>
              </a:lnSpc>
              <a:spcBef>
                <a:spcPts val="0"/>
              </a:spcBef>
              <a:spcAft>
                <a:spcPts val="0"/>
              </a:spcAft>
              <a:buSzPts val="1800"/>
              <a:buChar char="○"/>
              <a:defRPr sz="1800"/>
            </a:lvl5pPr>
            <a:lvl6pPr indent="-342900" lvl="5" marL="2743200" algn="l">
              <a:lnSpc>
                <a:spcPct val="115000"/>
              </a:lnSpc>
              <a:spcBef>
                <a:spcPts val="0"/>
              </a:spcBef>
              <a:spcAft>
                <a:spcPts val="0"/>
              </a:spcAft>
              <a:buSzPts val="1800"/>
              <a:buChar char="■"/>
              <a:defRPr sz="1800"/>
            </a:lvl6pPr>
            <a:lvl7pPr indent="-342900" lvl="6" marL="3200400" algn="l">
              <a:lnSpc>
                <a:spcPct val="115000"/>
              </a:lnSpc>
              <a:spcBef>
                <a:spcPts val="0"/>
              </a:spcBef>
              <a:spcAft>
                <a:spcPts val="0"/>
              </a:spcAft>
              <a:buSzPts val="1800"/>
              <a:buChar char="●"/>
              <a:defRPr sz="1800"/>
            </a:lvl7pPr>
            <a:lvl8pPr indent="-342900" lvl="7" marL="3657600" algn="l">
              <a:lnSpc>
                <a:spcPct val="115000"/>
              </a:lnSpc>
              <a:spcBef>
                <a:spcPts val="0"/>
              </a:spcBef>
              <a:spcAft>
                <a:spcPts val="0"/>
              </a:spcAft>
              <a:buSzPts val="1800"/>
              <a:buChar char="○"/>
              <a:defRPr sz="1800"/>
            </a:lvl8pPr>
            <a:lvl9pPr indent="-342900" lvl="8" marL="4114800" algn="l">
              <a:lnSpc>
                <a:spcPct val="115000"/>
              </a:lnSpc>
              <a:spcBef>
                <a:spcPts val="0"/>
              </a:spcBef>
              <a:spcAft>
                <a:spcPts val="0"/>
              </a:spcAft>
              <a:buSzPts val="1800"/>
              <a:buChar char="■"/>
              <a:defRPr sz="1800"/>
            </a:lvl9pPr>
          </a:lstStyle>
          <a:p/>
        </p:txBody>
      </p:sp>
      <p:sp>
        <p:nvSpPr>
          <p:cNvPr id="42" name="Google Shape;42;p37"/>
          <p:cNvSpPr txBox="1"/>
          <p:nvPr>
            <p:ph idx="3" type="body"/>
          </p:nvPr>
        </p:nvSpPr>
        <p:spPr>
          <a:xfrm>
            <a:off x="5963099" y="1353950"/>
            <a:ext cx="2325600" cy="32973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0"/>
              </a:spcBef>
              <a:spcAft>
                <a:spcPts val="0"/>
              </a:spcAft>
              <a:buSzPts val="1800"/>
              <a:buChar char="○"/>
              <a:defRPr sz="1800"/>
            </a:lvl2pPr>
            <a:lvl3pPr indent="-342900" lvl="2" marL="1371600" algn="l">
              <a:lnSpc>
                <a:spcPct val="115000"/>
              </a:lnSpc>
              <a:spcBef>
                <a:spcPts val="0"/>
              </a:spcBef>
              <a:spcAft>
                <a:spcPts val="0"/>
              </a:spcAft>
              <a:buSzPts val="1800"/>
              <a:buChar char="■"/>
              <a:defRPr sz="1800"/>
            </a:lvl3pPr>
            <a:lvl4pPr indent="-342900" lvl="3" marL="1828800" algn="l">
              <a:lnSpc>
                <a:spcPct val="115000"/>
              </a:lnSpc>
              <a:spcBef>
                <a:spcPts val="0"/>
              </a:spcBef>
              <a:spcAft>
                <a:spcPts val="0"/>
              </a:spcAft>
              <a:buSzPts val="1800"/>
              <a:buChar char="●"/>
              <a:defRPr sz="1800"/>
            </a:lvl4pPr>
            <a:lvl5pPr indent="-342900" lvl="4" marL="2286000" algn="l">
              <a:lnSpc>
                <a:spcPct val="115000"/>
              </a:lnSpc>
              <a:spcBef>
                <a:spcPts val="0"/>
              </a:spcBef>
              <a:spcAft>
                <a:spcPts val="0"/>
              </a:spcAft>
              <a:buSzPts val="1800"/>
              <a:buChar char="○"/>
              <a:defRPr sz="1800"/>
            </a:lvl5pPr>
            <a:lvl6pPr indent="-342900" lvl="5" marL="2743200" algn="l">
              <a:lnSpc>
                <a:spcPct val="115000"/>
              </a:lnSpc>
              <a:spcBef>
                <a:spcPts val="0"/>
              </a:spcBef>
              <a:spcAft>
                <a:spcPts val="0"/>
              </a:spcAft>
              <a:buSzPts val="1800"/>
              <a:buChar char="■"/>
              <a:defRPr sz="1800"/>
            </a:lvl6pPr>
            <a:lvl7pPr indent="-342900" lvl="6" marL="3200400" algn="l">
              <a:lnSpc>
                <a:spcPct val="115000"/>
              </a:lnSpc>
              <a:spcBef>
                <a:spcPts val="0"/>
              </a:spcBef>
              <a:spcAft>
                <a:spcPts val="0"/>
              </a:spcAft>
              <a:buSzPts val="1800"/>
              <a:buChar char="●"/>
              <a:defRPr sz="1800"/>
            </a:lvl7pPr>
            <a:lvl8pPr indent="-342900" lvl="7" marL="3657600" algn="l">
              <a:lnSpc>
                <a:spcPct val="115000"/>
              </a:lnSpc>
              <a:spcBef>
                <a:spcPts val="0"/>
              </a:spcBef>
              <a:spcAft>
                <a:spcPts val="0"/>
              </a:spcAft>
              <a:buSzPts val="1800"/>
              <a:buChar char="○"/>
              <a:defRPr sz="1800"/>
            </a:lvl8pPr>
            <a:lvl9pPr indent="-342900" lvl="8" marL="4114800" algn="l">
              <a:lnSpc>
                <a:spcPct val="115000"/>
              </a:lnSpc>
              <a:spcBef>
                <a:spcPts val="0"/>
              </a:spcBef>
              <a:spcAft>
                <a:spcPts val="0"/>
              </a:spcAft>
              <a:buSzPts val="1800"/>
              <a:buChar char="■"/>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38"/>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8"/>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46" name="Google Shape;46;p38"/>
          <p:cNvSpPr/>
          <p:nvPr/>
        </p:nvSpPr>
        <p:spPr>
          <a:xfrm rot="10800000">
            <a:off x="6034180" y="-109136"/>
            <a:ext cx="4027520" cy="3938187"/>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 name="Google Shape;47;p38"/>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200"/>
              <a:buNone/>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48" name="Shape 48"/>
        <p:cNvGrpSpPr/>
        <p:nvPr/>
      </p:nvGrpSpPr>
      <p:grpSpPr>
        <a:xfrm>
          <a:off x="0" y="0"/>
          <a:ext cx="0" cy="0"/>
          <a:chOff x="0" y="0"/>
          <a:chExt cx="0" cy="0"/>
        </a:xfrm>
      </p:grpSpPr>
      <p:sp>
        <p:nvSpPr>
          <p:cNvPr id="49" name="Google Shape;49;p39"/>
          <p:cNvSpPr/>
          <p:nvPr/>
        </p:nvSpPr>
        <p:spPr>
          <a:xfrm>
            <a:off x="0" y="0"/>
            <a:ext cx="9144000" cy="5143976"/>
          </a:xfrm>
          <a:custGeom>
            <a:rect b="b" l="l" r="r" t="t"/>
            <a:pathLst>
              <a:path extrusionOk="0" h="6858634" w="12192000">
                <a:moveTo>
                  <a:pt x="5051425" y="5551170"/>
                </a:moveTo>
                <a:cubicBezTo>
                  <a:pt x="5142865" y="5459730"/>
                  <a:pt x="5142865" y="5309235"/>
                  <a:pt x="5051425" y="5217795"/>
                </a:cubicBezTo>
                <a:cubicBezTo>
                  <a:pt x="4959985" y="5126355"/>
                  <a:pt x="4809490" y="5126355"/>
                  <a:pt x="4718050" y="5217795"/>
                </a:cubicBezTo>
                <a:lnTo>
                  <a:pt x="4352925" y="5582920"/>
                </a:lnTo>
                <a:cubicBezTo>
                  <a:pt x="4261485" y="5674360"/>
                  <a:pt x="4110990" y="5674360"/>
                  <a:pt x="4019550" y="5582920"/>
                </a:cubicBezTo>
                <a:cubicBezTo>
                  <a:pt x="3928110" y="5491480"/>
                  <a:pt x="3928110" y="5340985"/>
                  <a:pt x="4019550" y="5249545"/>
                </a:cubicBezTo>
                <a:lnTo>
                  <a:pt x="5015865" y="4253230"/>
                </a:lnTo>
                <a:cubicBezTo>
                  <a:pt x="5107305" y="4161790"/>
                  <a:pt x="5107305" y="4011295"/>
                  <a:pt x="5015865" y="3919855"/>
                </a:cubicBezTo>
                <a:cubicBezTo>
                  <a:pt x="4924425" y="3828415"/>
                  <a:pt x="4773930" y="3828415"/>
                  <a:pt x="4682490" y="3919855"/>
                </a:cubicBezTo>
                <a:lnTo>
                  <a:pt x="3443605" y="5158105"/>
                </a:lnTo>
                <a:cubicBezTo>
                  <a:pt x="3352165" y="5249545"/>
                  <a:pt x="3201670" y="5249545"/>
                  <a:pt x="3110230" y="5158105"/>
                </a:cubicBezTo>
                <a:cubicBezTo>
                  <a:pt x="3018790" y="5066665"/>
                  <a:pt x="3018790" y="4916170"/>
                  <a:pt x="3110230" y="4824730"/>
                </a:cubicBezTo>
                <a:lnTo>
                  <a:pt x="3963670" y="3971290"/>
                </a:lnTo>
                <a:cubicBezTo>
                  <a:pt x="4055110" y="3879850"/>
                  <a:pt x="4055110" y="3729355"/>
                  <a:pt x="3963670" y="3637915"/>
                </a:cubicBezTo>
                <a:cubicBezTo>
                  <a:pt x="3872230" y="3546475"/>
                  <a:pt x="3721735" y="3546475"/>
                  <a:pt x="3630295" y="3637915"/>
                </a:cubicBezTo>
                <a:lnTo>
                  <a:pt x="1931035" y="5336540"/>
                </a:lnTo>
                <a:cubicBezTo>
                  <a:pt x="1839595" y="5427980"/>
                  <a:pt x="1689100" y="5427980"/>
                  <a:pt x="1597660" y="5336540"/>
                </a:cubicBezTo>
                <a:cubicBezTo>
                  <a:pt x="1506220" y="5245100"/>
                  <a:pt x="1506220" y="5094605"/>
                  <a:pt x="1597660" y="5003165"/>
                </a:cubicBezTo>
                <a:lnTo>
                  <a:pt x="2701290" y="3899535"/>
                </a:lnTo>
                <a:cubicBezTo>
                  <a:pt x="2792730" y="3808095"/>
                  <a:pt x="2792730" y="3657600"/>
                  <a:pt x="2701290" y="3566160"/>
                </a:cubicBezTo>
                <a:cubicBezTo>
                  <a:pt x="2609850" y="3474720"/>
                  <a:pt x="2609850" y="3324225"/>
                  <a:pt x="2701290" y="3232785"/>
                </a:cubicBezTo>
                <a:lnTo>
                  <a:pt x="5933440" y="635"/>
                </a:lnTo>
                <a:lnTo>
                  <a:pt x="0" y="635"/>
                </a:lnTo>
                <a:lnTo>
                  <a:pt x="0" y="6858635"/>
                </a:lnTo>
                <a:lnTo>
                  <a:pt x="4487545" y="6858635"/>
                </a:lnTo>
                <a:cubicBezTo>
                  <a:pt x="4492625" y="6805931"/>
                  <a:pt x="4515485" y="6755131"/>
                  <a:pt x="4555490" y="6715125"/>
                </a:cubicBezTo>
                <a:lnTo>
                  <a:pt x="4686300" y="6584315"/>
                </a:lnTo>
                <a:cubicBezTo>
                  <a:pt x="4777740" y="6492875"/>
                  <a:pt x="4777740" y="6342380"/>
                  <a:pt x="4686300" y="6250940"/>
                </a:cubicBezTo>
                <a:cubicBezTo>
                  <a:pt x="4594860" y="6159500"/>
                  <a:pt x="4594860" y="6009005"/>
                  <a:pt x="4686300" y="5917565"/>
                </a:cubicBezTo>
                <a:lnTo>
                  <a:pt x="5051425" y="5551170"/>
                </a:lnTo>
                <a:close/>
                <a:moveTo>
                  <a:pt x="2902585" y="2132965"/>
                </a:moveTo>
                <a:lnTo>
                  <a:pt x="4163060" y="872490"/>
                </a:lnTo>
                <a:cubicBezTo>
                  <a:pt x="4254500" y="781050"/>
                  <a:pt x="4404995" y="781050"/>
                  <a:pt x="4496435" y="872490"/>
                </a:cubicBezTo>
                <a:cubicBezTo>
                  <a:pt x="4587875" y="963930"/>
                  <a:pt x="4587875" y="1114425"/>
                  <a:pt x="4496435" y="1205865"/>
                </a:cubicBezTo>
                <a:lnTo>
                  <a:pt x="3235960" y="2466975"/>
                </a:lnTo>
                <a:cubicBezTo>
                  <a:pt x="3144520" y="2558415"/>
                  <a:pt x="2994025" y="2558415"/>
                  <a:pt x="2902585" y="2466975"/>
                </a:cubicBezTo>
                <a:cubicBezTo>
                  <a:pt x="2811145" y="2374900"/>
                  <a:pt x="2811145" y="2225040"/>
                  <a:pt x="2902585" y="2132965"/>
                </a:cubicBezTo>
                <a:close/>
                <a:moveTo>
                  <a:pt x="2051050" y="2984500"/>
                </a:moveTo>
                <a:lnTo>
                  <a:pt x="2446020" y="2589530"/>
                </a:lnTo>
                <a:cubicBezTo>
                  <a:pt x="2537460" y="2498090"/>
                  <a:pt x="2687955" y="2498090"/>
                  <a:pt x="2779395" y="2589530"/>
                </a:cubicBezTo>
                <a:cubicBezTo>
                  <a:pt x="2870835" y="2680970"/>
                  <a:pt x="2870835" y="2831465"/>
                  <a:pt x="2779395" y="2922905"/>
                </a:cubicBezTo>
                <a:lnTo>
                  <a:pt x="2384425" y="3317875"/>
                </a:lnTo>
                <a:cubicBezTo>
                  <a:pt x="2292985" y="3409315"/>
                  <a:pt x="2142490" y="3409315"/>
                  <a:pt x="2051050" y="3317875"/>
                </a:cubicBezTo>
                <a:cubicBezTo>
                  <a:pt x="1959610" y="3226435"/>
                  <a:pt x="1959610" y="3075940"/>
                  <a:pt x="2051050" y="2984500"/>
                </a:cubicBezTo>
                <a:close/>
                <a:moveTo>
                  <a:pt x="1426845" y="5841365"/>
                </a:moveTo>
                <a:cubicBezTo>
                  <a:pt x="1335405" y="5932805"/>
                  <a:pt x="1184910" y="5932805"/>
                  <a:pt x="1093470" y="5841365"/>
                </a:cubicBezTo>
                <a:cubicBezTo>
                  <a:pt x="1002030" y="5749925"/>
                  <a:pt x="1002030" y="5599430"/>
                  <a:pt x="1093470" y="5507990"/>
                </a:cubicBezTo>
                <a:cubicBezTo>
                  <a:pt x="1184910" y="5416550"/>
                  <a:pt x="1335405" y="5416550"/>
                  <a:pt x="1426845" y="5507990"/>
                </a:cubicBezTo>
                <a:cubicBezTo>
                  <a:pt x="1518285" y="5599430"/>
                  <a:pt x="1518285" y="5749290"/>
                  <a:pt x="1426845" y="5841365"/>
                </a:cubicBezTo>
                <a:close/>
                <a:moveTo>
                  <a:pt x="3888105" y="6047740"/>
                </a:moveTo>
                <a:cubicBezTo>
                  <a:pt x="3796665" y="6139180"/>
                  <a:pt x="3646170" y="6139180"/>
                  <a:pt x="3554730" y="6047740"/>
                </a:cubicBezTo>
                <a:cubicBezTo>
                  <a:pt x="3463290" y="5956300"/>
                  <a:pt x="3463290" y="5805805"/>
                  <a:pt x="3554730" y="5714365"/>
                </a:cubicBezTo>
                <a:cubicBezTo>
                  <a:pt x="3646170" y="5622925"/>
                  <a:pt x="3796665" y="5622925"/>
                  <a:pt x="3888105" y="5714365"/>
                </a:cubicBezTo>
                <a:cubicBezTo>
                  <a:pt x="3980180" y="5805805"/>
                  <a:pt x="3980180" y="5955665"/>
                  <a:pt x="3888105" y="6047740"/>
                </a:cubicBezTo>
                <a:close/>
                <a:moveTo>
                  <a:pt x="6600825" y="0"/>
                </a:moveTo>
                <a:lnTo>
                  <a:pt x="6056630" y="544195"/>
                </a:lnTo>
                <a:cubicBezTo>
                  <a:pt x="5965190" y="635635"/>
                  <a:pt x="5965190" y="786130"/>
                  <a:pt x="6056630" y="877570"/>
                </a:cubicBezTo>
                <a:cubicBezTo>
                  <a:pt x="6148070" y="969010"/>
                  <a:pt x="6298565" y="969010"/>
                  <a:pt x="6390005" y="877570"/>
                </a:cubicBezTo>
                <a:lnTo>
                  <a:pt x="6886575" y="381000"/>
                </a:lnTo>
                <a:cubicBezTo>
                  <a:pt x="6978015" y="289560"/>
                  <a:pt x="7128510" y="289560"/>
                  <a:pt x="7219950" y="381000"/>
                </a:cubicBezTo>
                <a:cubicBezTo>
                  <a:pt x="7311390" y="472440"/>
                  <a:pt x="7458075" y="476250"/>
                  <a:pt x="7545706" y="389255"/>
                </a:cubicBezTo>
                <a:cubicBezTo>
                  <a:pt x="7633335" y="301625"/>
                  <a:pt x="7779385" y="305435"/>
                  <a:pt x="7871460" y="397510"/>
                </a:cubicBezTo>
                <a:cubicBezTo>
                  <a:pt x="7962900" y="488950"/>
                  <a:pt x="8113395" y="488950"/>
                  <a:pt x="8204835" y="397510"/>
                </a:cubicBezTo>
                <a:lnTo>
                  <a:pt x="8478520" y="123825"/>
                </a:lnTo>
                <a:cubicBezTo>
                  <a:pt x="8569960" y="32385"/>
                  <a:pt x="8720455" y="32385"/>
                  <a:pt x="8811895" y="123825"/>
                </a:cubicBezTo>
                <a:cubicBezTo>
                  <a:pt x="8903335" y="215265"/>
                  <a:pt x="8903335" y="365760"/>
                  <a:pt x="8811895" y="457200"/>
                </a:cubicBezTo>
                <a:lnTo>
                  <a:pt x="7040881" y="2228215"/>
                </a:lnTo>
                <a:cubicBezTo>
                  <a:pt x="6949440" y="2319655"/>
                  <a:pt x="6949440" y="2470150"/>
                  <a:pt x="7040881" y="2561590"/>
                </a:cubicBezTo>
                <a:cubicBezTo>
                  <a:pt x="7132320" y="2653030"/>
                  <a:pt x="7282815" y="2653030"/>
                  <a:pt x="7374256" y="2561590"/>
                </a:cubicBezTo>
                <a:lnTo>
                  <a:pt x="7783195" y="2152650"/>
                </a:lnTo>
                <a:cubicBezTo>
                  <a:pt x="7874635" y="2061210"/>
                  <a:pt x="8025131" y="2061210"/>
                  <a:pt x="8116570" y="2152650"/>
                </a:cubicBezTo>
                <a:cubicBezTo>
                  <a:pt x="8208010" y="2244090"/>
                  <a:pt x="8212456" y="2390140"/>
                  <a:pt x="8126731" y="2476500"/>
                </a:cubicBezTo>
                <a:cubicBezTo>
                  <a:pt x="8041006" y="2562860"/>
                  <a:pt x="8044815" y="2708275"/>
                  <a:pt x="8136890" y="2800350"/>
                </a:cubicBezTo>
                <a:cubicBezTo>
                  <a:pt x="8228331" y="2891790"/>
                  <a:pt x="8378825" y="2891790"/>
                  <a:pt x="8470265" y="2800350"/>
                </a:cubicBezTo>
                <a:lnTo>
                  <a:pt x="9319895" y="1950720"/>
                </a:lnTo>
                <a:cubicBezTo>
                  <a:pt x="9411335" y="1859280"/>
                  <a:pt x="9561830" y="1859280"/>
                  <a:pt x="9653270" y="1950720"/>
                </a:cubicBezTo>
                <a:cubicBezTo>
                  <a:pt x="9744710" y="2042160"/>
                  <a:pt x="9744710" y="2192655"/>
                  <a:pt x="9653270" y="2284095"/>
                </a:cubicBezTo>
                <a:lnTo>
                  <a:pt x="8946515" y="2990850"/>
                </a:lnTo>
                <a:cubicBezTo>
                  <a:pt x="8855075" y="3082290"/>
                  <a:pt x="8855075" y="3232785"/>
                  <a:pt x="8946515" y="3324225"/>
                </a:cubicBezTo>
                <a:cubicBezTo>
                  <a:pt x="9037955" y="3415665"/>
                  <a:pt x="9188450" y="3415665"/>
                  <a:pt x="9279890" y="3324225"/>
                </a:cubicBezTo>
                <a:lnTo>
                  <a:pt x="9403080" y="3201035"/>
                </a:lnTo>
                <a:cubicBezTo>
                  <a:pt x="9494520" y="3109595"/>
                  <a:pt x="9645015" y="3109595"/>
                  <a:pt x="9736455" y="3201035"/>
                </a:cubicBezTo>
                <a:cubicBezTo>
                  <a:pt x="9827895" y="3292475"/>
                  <a:pt x="9827895" y="3442970"/>
                  <a:pt x="9736455" y="3534410"/>
                </a:cubicBezTo>
                <a:lnTo>
                  <a:pt x="6957060" y="6313805"/>
                </a:lnTo>
                <a:cubicBezTo>
                  <a:pt x="6865620" y="6405245"/>
                  <a:pt x="6715125" y="6405245"/>
                  <a:pt x="6623685" y="6313805"/>
                </a:cubicBezTo>
                <a:cubicBezTo>
                  <a:pt x="6532245" y="6222365"/>
                  <a:pt x="6532245" y="6071870"/>
                  <a:pt x="6623685" y="5980430"/>
                </a:cubicBezTo>
                <a:lnTo>
                  <a:pt x="6988810" y="5615305"/>
                </a:lnTo>
                <a:cubicBezTo>
                  <a:pt x="7080250" y="5523865"/>
                  <a:pt x="7080250" y="5373370"/>
                  <a:pt x="6988810" y="5281930"/>
                </a:cubicBezTo>
                <a:cubicBezTo>
                  <a:pt x="6897370" y="5190490"/>
                  <a:pt x="6746875" y="5190490"/>
                  <a:pt x="6655435" y="5281930"/>
                </a:cubicBezTo>
                <a:lnTo>
                  <a:pt x="5079365" y="6858000"/>
                </a:lnTo>
                <a:lnTo>
                  <a:pt x="6619875" y="6858000"/>
                </a:lnTo>
                <a:lnTo>
                  <a:pt x="7569200" y="5908675"/>
                </a:lnTo>
                <a:cubicBezTo>
                  <a:pt x="7660640" y="5817235"/>
                  <a:pt x="7811135" y="5817235"/>
                  <a:pt x="7902575" y="5908675"/>
                </a:cubicBezTo>
                <a:cubicBezTo>
                  <a:pt x="7994015" y="6000115"/>
                  <a:pt x="7994015" y="6150610"/>
                  <a:pt x="7902575" y="6242050"/>
                </a:cubicBezTo>
                <a:lnTo>
                  <a:pt x="7286625" y="6858000"/>
                </a:lnTo>
                <a:lnTo>
                  <a:pt x="12192000" y="6858000"/>
                </a:lnTo>
                <a:lnTo>
                  <a:pt x="12192000" y="0"/>
                </a:lnTo>
                <a:lnTo>
                  <a:pt x="6600825" y="0"/>
                </a:lnTo>
                <a:close/>
                <a:moveTo>
                  <a:pt x="10761345" y="2509520"/>
                </a:moveTo>
                <a:lnTo>
                  <a:pt x="10201275" y="3069590"/>
                </a:lnTo>
                <a:cubicBezTo>
                  <a:pt x="10109835" y="3161030"/>
                  <a:pt x="9959340" y="3161030"/>
                  <a:pt x="9867900" y="3069590"/>
                </a:cubicBezTo>
                <a:cubicBezTo>
                  <a:pt x="9776460" y="2978150"/>
                  <a:pt x="9776460" y="2827655"/>
                  <a:pt x="9867900" y="2736215"/>
                </a:cubicBezTo>
                <a:lnTo>
                  <a:pt x="10427970" y="2176145"/>
                </a:lnTo>
                <a:cubicBezTo>
                  <a:pt x="10519410" y="2084705"/>
                  <a:pt x="10669905" y="2084705"/>
                  <a:pt x="10761345" y="2176145"/>
                </a:cubicBezTo>
                <a:cubicBezTo>
                  <a:pt x="10852785" y="2267585"/>
                  <a:pt x="10852785" y="2418080"/>
                  <a:pt x="10761345" y="2509520"/>
                </a:cubicBezTo>
                <a:close/>
                <a:moveTo>
                  <a:pt x="11226165" y="2045335"/>
                </a:moveTo>
                <a:cubicBezTo>
                  <a:pt x="11134725" y="2136775"/>
                  <a:pt x="10984230" y="2136775"/>
                  <a:pt x="10892790" y="2045335"/>
                </a:cubicBezTo>
                <a:cubicBezTo>
                  <a:pt x="10801350" y="1953895"/>
                  <a:pt x="10801350" y="1803400"/>
                  <a:pt x="10892790" y="1711960"/>
                </a:cubicBezTo>
                <a:cubicBezTo>
                  <a:pt x="10984230" y="1620520"/>
                  <a:pt x="11134725" y="1620520"/>
                  <a:pt x="11226165" y="1711960"/>
                </a:cubicBezTo>
                <a:cubicBezTo>
                  <a:pt x="11317605" y="1803400"/>
                  <a:pt x="11317605" y="1953260"/>
                  <a:pt x="11226165" y="2045335"/>
                </a:cubicBezTo>
                <a:close/>
              </a:path>
            </a:pathLst>
          </a:custGeom>
          <a:solidFill>
            <a:srgbClr val="061A22">
              <a:alpha val="17254"/>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 name="Google Shape;50;p39"/>
          <p:cNvSpPr/>
          <p:nvPr/>
        </p:nvSpPr>
        <p:spPr>
          <a:xfrm>
            <a:off x="8608500" y="4608000"/>
            <a:ext cx="383100" cy="383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9"/>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bg>
      <p:bgPr>
        <a:solidFill>
          <a:schemeClr val="lt1"/>
        </a:solidFill>
      </p:bgPr>
    </p:bg>
    <p:spTree>
      <p:nvGrpSpPr>
        <p:cNvPr id="52" name="Shape 52"/>
        <p:cNvGrpSpPr/>
        <p:nvPr/>
      </p:nvGrpSpPr>
      <p:grpSpPr>
        <a:xfrm>
          <a:off x="0" y="0"/>
          <a:ext cx="0" cy="0"/>
          <a:chOff x="0" y="0"/>
          <a:chExt cx="0" cy="0"/>
        </a:xfrm>
      </p:grpSpPr>
      <p:sp>
        <p:nvSpPr>
          <p:cNvPr id="53" name="Google Shape;53;p40"/>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40"/>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55" name="Google Shape;55;p40"/>
          <p:cNvSpPr txBox="1"/>
          <p:nvPr>
            <p:ph type="title"/>
          </p:nvPr>
        </p:nvSpPr>
        <p:spPr>
          <a:xfrm>
            <a:off x="855300" y="751275"/>
            <a:ext cx="3732000" cy="9099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200"/>
              <a:buNone/>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p:txBody>
      </p:sp>
      <p:sp>
        <p:nvSpPr>
          <p:cNvPr id="56" name="Google Shape;56;p40"/>
          <p:cNvSpPr txBox="1"/>
          <p:nvPr>
            <p:ph idx="1" type="body"/>
          </p:nvPr>
        </p:nvSpPr>
        <p:spPr>
          <a:xfrm>
            <a:off x="855300" y="1782825"/>
            <a:ext cx="3732000" cy="26094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57" name="Google Shape;57;p40"/>
          <p:cNvSpPr/>
          <p:nvPr/>
        </p:nvSpPr>
        <p:spPr>
          <a:xfrm>
            <a:off x="4088059" y="-5"/>
            <a:ext cx="5055932" cy="4812610"/>
          </a:xfrm>
          <a:custGeom>
            <a:rect b="b" l="l" r="r" t="t"/>
            <a:pathLst>
              <a:path extrusionOk="0" h="3431451" w="3611380">
                <a:moveTo>
                  <a:pt x="927187" y="875737"/>
                </a:moveTo>
                <a:lnTo>
                  <a:pt x="1721821" y="81562"/>
                </a:lnTo>
                <a:cubicBezTo>
                  <a:pt x="1743746" y="59605"/>
                  <a:pt x="1757534" y="30838"/>
                  <a:pt x="1760917" y="0"/>
                </a:cubicBezTo>
                <a:lnTo>
                  <a:pt x="1415173" y="0"/>
                </a:lnTo>
                <a:lnTo>
                  <a:pt x="733169" y="681756"/>
                </a:lnTo>
                <a:cubicBezTo>
                  <a:pt x="680100" y="735831"/>
                  <a:pt x="680930" y="822671"/>
                  <a:pt x="735025" y="875720"/>
                </a:cubicBezTo>
                <a:cubicBezTo>
                  <a:pt x="788382" y="928046"/>
                  <a:pt x="873819" y="928056"/>
                  <a:pt x="927187" y="875737"/>
                </a:cubicBezTo>
                <a:close/>
                <a:moveTo>
                  <a:pt x="40184" y="2238094"/>
                </a:moveTo>
                <a:cubicBezTo>
                  <a:pt x="-13398" y="2291660"/>
                  <a:pt x="-13394" y="2378506"/>
                  <a:pt x="40192" y="2432069"/>
                </a:cubicBezTo>
                <a:cubicBezTo>
                  <a:pt x="93778" y="2485631"/>
                  <a:pt x="180654" y="2485628"/>
                  <a:pt x="234236" y="2432058"/>
                </a:cubicBezTo>
                <a:cubicBezTo>
                  <a:pt x="287814" y="2378496"/>
                  <a:pt x="287814" y="2291656"/>
                  <a:pt x="234236" y="2238094"/>
                </a:cubicBezTo>
                <a:cubicBezTo>
                  <a:pt x="180559" y="2184749"/>
                  <a:pt x="93861" y="2184749"/>
                  <a:pt x="40184" y="2238094"/>
                </a:cubicBezTo>
                <a:close/>
                <a:moveTo>
                  <a:pt x="3307248" y="2745375"/>
                </a:moveTo>
                <a:cubicBezTo>
                  <a:pt x="3360919" y="2798741"/>
                  <a:pt x="3447620" y="2798741"/>
                  <a:pt x="3501300" y="2745375"/>
                </a:cubicBezTo>
                <a:lnTo>
                  <a:pt x="3611381" y="2635368"/>
                </a:lnTo>
                <a:lnTo>
                  <a:pt x="3611381" y="2247439"/>
                </a:lnTo>
                <a:lnTo>
                  <a:pt x="3307248" y="2551428"/>
                </a:lnTo>
                <a:cubicBezTo>
                  <a:pt x="3253867" y="2605044"/>
                  <a:pt x="3253809" y="2691684"/>
                  <a:pt x="3307112" y="2745375"/>
                </a:cubicBezTo>
                <a:close/>
                <a:moveTo>
                  <a:pt x="1516414" y="3090144"/>
                </a:moveTo>
                <a:lnTo>
                  <a:pt x="1410141" y="3196379"/>
                </a:lnTo>
                <a:cubicBezTo>
                  <a:pt x="1356046" y="3249428"/>
                  <a:pt x="1355216" y="3336268"/>
                  <a:pt x="1408285" y="3390343"/>
                </a:cubicBezTo>
                <a:cubicBezTo>
                  <a:pt x="1461353" y="3444429"/>
                  <a:pt x="1548225" y="3445245"/>
                  <a:pt x="1602320" y="3392199"/>
                </a:cubicBezTo>
                <a:cubicBezTo>
                  <a:pt x="1602949" y="3391580"/>
                  <a:pt x="1603575" y="3390955"/>
                  <a:pt x="1604193" y="3390326"/>
                </a:cubicBezTo>
                <a:lnTo>
                  <a:pt x="1710194" y="3284126"/>
                </a:lnTo>
                <a:cubicBezTo>
                  <a:pt x="1765724" y="3232582"/>
                  <a:pt x="1768940" y="3145797"/>
                  <a:pt x="1717378" y="3090284"/>
                </a:cubicBezTo>
                <a:cubicBezTo>
                  <a:pt x="1665812" y="3034774"/>
                  <a:pt x="1578995" y="3031559"/>
                  <a:pt x="1523465" y="3083106"/>
                </a:cubicBezTo>
                <a:cubicBezTo>
                  <a:pt x="1521031" y="3085366"/>
                  <a:pt x="1518678" y="3087714"/>
                  <a:pt x="1516414" y="3090144"/>
                </a:cubicBezTo>
                <a:close/>
                <a:moveTo>
                  <a:pt x="3403594" y="427758"/>
                </a:moveTo>
                <a:cubicBezTo>
                  <a:pt x="3350019" y="481351"/>
                  <a:pt x="3263121" y="481382"/>
                  <a:pt x="3209508" y="427826"/>
                </a:cubicBezTo>
                <a:cubicBezTo>
                  <a:pt x="3155893" y="374271"/>
                  <a:pt x="3155865" y="287406"/>
                  <a:pt x="3209440" y="233811"/>
                </a:cubicBezTo>
                <a:lnTo>
                  <a:pt x="3443302" y="0"/>
                </a:lnTo>
                <a:lnTo>
                  <a:pt x="1891022" y="0"/>
                </a:lnTo>
                <a:lnTo>
                  <a:pt x="782736" y="1107883"/>
                </a:lnTo>
                <a:cubicBezTo>
                  <a:pt x="729371" y="1161541"/>
                  <a:pt x="729371" y="1248207"/>
                  <a:pt x="782736" y="1301865"/>
                </a:cubicBezTo>
                <a:cubicBezTo>
                  <a:pt x="836114" y="1355502"/>
                  <a:pt x="836114" y="1442175"/>
                  <a:pt x="782736" y="1495812"/>
                </a:cubicBezTo>
                <a:lnTo>
                  <a:pt x="296586" y="1981785"/>
                </a:lnTo>
                <a:cubicBezTo>
                  <a:pt x="243526" y="2035868"/>
                  <a:pt x="244372" y="2122711"/>
                  <a:pt x="298476" y="2175750"/>
                </a:cubicBezTo>
                <a:cubicBezTo>
                  <a:pt x="351840" y="2228068"/>
                  <a:pt x="437280" y="2228058"/>
                  <a:pt x="490638" y="2175733"/>
                </a:cubicBezTo>
                <a:lnTo>
                  <a:pt x="883841" y="1782672"/>
                </a:lnTo>
                <a:cubicBezTo>
                  <a:pt x="938297" y="1729993"/>
                  <a:pt x="1025161" y="1731414"/>
                  <a:pt x="1077859" y="1785850"/>
                </a:cubicBezTo>
                <a:cubicBezTo>
                  <a:pt x="1129340" y="1839028"/>
                  <a:pt x="1129340" y="1923441"/>
                  <a:pt x="1077859" y="1976620"/>
                </a:cubicBezTo>
                <a:lnTo>
                  <a:pt x="779370" y="2275035"/>
                </a:lnTo>
                <a:cubicBezTo>
                  <a:pt x="726301" y="2329110"/>
                  <a:pt x="727131" y="2415950"/>
                  <a:pt x="781226" y="2468999"/>
                </a:cubicBezTo>
                <a:cubicBezTo>
                  <a:pt x="834584" y="2521324"/>
                  <a:pt x="920020" y="2521335"/>
                  <a:pt x="973388" y="2469016"/>
                </a:cubicBezTo>
                <a:lnTo>
                  <a:pt x="1028836" y="2413588"/>
                </a:lnTo>
                <a:cubicBezTo>
                  <a:pt x="1082411" y="2360032"/>
                  <a:pt x="1169279" y="2360032"/>
                  <a:pt x="1222854" y="2413588"/>
                </a:cubicBezTo>
                <a:cubicBezTo>
                  <a:pt x="1276430" y="2467144"/>
                  <a:pt x="1276430" y="2553980"/>
                  <a:pt x="1222854" y="2607536"/>
                </a:cubicBezTo>
                <a:lnTo>
                  <a:pt x="686559" y="3143533"/>
                </a:lnTo>
                <a:cubicBezTo>
                  <a:pt x="632947" y="3197120"/>
                  <a:pt x="632937" y="3284007"/>
                  <a:pt x="686543" y="3337600"/>
                </a:cubicBezTo>
                <a:cubicBezTo>
                  <a:pt x="740148" y="3391193"/>
                  <a:pt x="827064" y="3391203"/>
                  <a:pt x="880680" y="3337617"/>
                </a:cubicBezTo>
                <a:lnTo>
                  <a:pt x="1802665" y="2415899"/>
                </a:lnTo>
                <a:cubicBezTo>
                  <a:pt x="1856281" y="2362343"/>
                  <a:pt x="1943176" y="2362374"/>
                  <a:pt x="1996751" y="2415967"/>
                </a:cubicBezTo>
                <a:cubicBezTo>
                  <a:pt x="2050326" y="2469563"/>
                  <a:pt x="2050299" y="2556427"/>
                  <a:pt x="1996683" y="2609982"/>
                </a:cubicBezTo>
                <a:lnTo>
                  <a:pt x="1809702" y="2796895"/>
                </a:lnTo>
                <a:cubicBezTo>
                  <a:pt x="1756127" y="2850451"/>
                  <a:pt x="1756127" y="2937287"/>
                  <a:pt x="1809702" y="2990843"/>
                </a:cubicBezTo>
                <a:cubicBezTo>
                  <a:pt x="1863277" y="3044398"/>
                  <a:pt x="1950145" y="3044398"/>
                  <a:pt x="2003720" y="2990843"/>
                </a:cubicBezTo>
                <a:lnTo>
                  <a:pt x="2597503" y="2397377"/>
                </a:lnTo>
                <a:cubicBezTo>
                  <a:pt x="2652771" y="2345579"/>
                  <a:pt x="2739581" y="2348376"/>
                  <a:pt x="2791399" y="2403627"/>
                </a:cubicBezTo>
                <a:cubicBezTo>
                  <a:pt x="2840915" y="2456422"/>
                  <a:pt x="2840864" y="2538592"/>
                  <a:pt x="2791283" y="2591325"/>
                </a:cubicBezTo>
                <a:lnTo>
                  <a:pt x="2442513" y="2940070"/>
                </a:lnTo>
                <a:cubicBezTo>
                  <a:pt x="2388938" y="2993626"/>
                  <a:pt x="2388938" y="3080462"/>
                  <a:pt x="2442513" y="3134018"/>
                </a:cubicBezTo>
                <a:cubicBezTo>
                  <a:pt x="2496088" y="3187573"/>
                  <a:pt x="2582956" y="3187573"/>
                  <a:pt x="2636531" y="3134018"/>
                </a:cubicBezTo>
                <a:lnTo>
                  <a:pt x="3611245" y="2159692"/>
                </a:lnTo>
                <a:lnTo>
                  <a:pt x="3611245" y="220047"/>
                </a:lnTo>
                <a:close/>
              </a:path>
            </a:pathLst>
          </a:custGeom>
          <a:solidFill>
            <a:srgbClr val="E7EDE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8" name="Shape 58"/>
        <p:cNvGrpSpPr/>
        <p:nvPr/>
      </p:nvGrpSpPr>
      <p:grpSpPr>
        <a:xfrm>
          <a:off x="0" y="0"/>
          <a:ext cx="0" cy="0"/>
          <a:chOff x="0" y="0"/>
          <a:chExt cx="0" cy="0"/>
        </a:xfrm>
      </p:grpSpPr>
      <p:sp>
        <p:nvSpPr>
          <p:cNvPr id="59" name="Google Shape;59;p41"/>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41"/>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61" name="Google Shape;61;p41"/>
          <p:cNvSpPr/>
          <p:nvPr/>
        </p:nvSpPr>
        <p:spPr>
          <a:xfrm>
            <a:off x="6015501" y="-9744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 name="Google Shape;62;p41"/>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3200"/>
              <a:buNone/>
              <a:defRPr/>
            </a:lvl1pPr>
            <a:lvl2pPr lvl="1" algn="l">
              <a:lnSpc>
                <a:spcPct val="90000"/>
              </a:lnSpc>
              <a:spcBef>
                <a:spcPts val="0"/>
              </a:spcBef>
              <a:spcAft>
                <a:spcPts val="0"/>
              </a:spcAft>
              <a:buSzPts val="3200"/>
              <a:buNone/>
              <a:defRPr/>
            </a:lvl2pPr>
            <a:lvl3pPr lvl="2" algn="l">
              <a:lnSpc>
                <a:spcPct val="90000"/>
              </a:lnSpc>
              <a:spcBef>
                <a:spcPts val="0"/>
              </a:spcBef>
              <a:spcAft>
                <a:spcPts val="0"/>
              </a:spcAft>
              <a:buSzPts val="3200"/>
              <a:buNone/>
              <a:defRPr/>
            </a:lvl3pPr>
            <a:lvl4pPr lvl="3" algn="l">
              <a:lnSpc>
                <a:spcPct val="90000"/>
              </a:lnSpc>
              <a:spcBef>
                <a:spcPts val="0"/>
              </a:spcBef>
              <a:spcAft>
                <a:spcPts val="0"/>
              </a:spcAft>
              <a:buSzPts val="3200"/>
              <a:buNone/>
              <a:defRPr/>
            </a:lvl4pPr>
            <a:lvl5pPr lvl="4" algn="l">
              <a:lnSpc>
                <a:spcPct val="90000"/>
              </a:lnSpc>
              <a:spcBef>
                <a:spcPts val="0"/>
              </a:spcBef>
              <a:spcAft>
                <a:spcPts val="0"/>
              </a:spcAft>
              <a:buSzPts val="3200"/>
              <a:buNone/>
              <a:defRPr/>
            </a:lvl5pPr>
            <a:lvl6pPr lvl="5" algn="l">
              <a:lnSpc>
                <a:spcPct val="90000"/>
              </a:lnSpc>
              <a:spcBef>
                <a:spcPts val="0"/>
              </a:spcBef>
              <a:spcAft>
                <a:spcPts val="0"/>
              </a:spcAft>
              <a:buSzPts val="3200"/>
              <a:buNone/>
              <a:defRPr/>
            </a:lvl6pPr>
            <a:lvl7pPr lvl="6" algn="l">
              <a:lnSpc>
                <a:spcPct val="90000"/>
              </a:lnSpc>
              <a:spcBef>
                <a:spcPts val="0"/>
              </a:spcBef>
              <a:spcAft>
                <a:spcPts val="0"/>
              </a:spcAft>
              <a:buSzPts val="3200"/>
              <a:buNone/>
              <a:defRPr/>
            </a:lvl7pPr>
            <a:lvl8pPr lvl="7" algn="l">
              <a:lnSpc>
                <a:spcPct val="90000"/>
              </a:lnSpc>
              <a:spcBef>
                <a:spcPts val="0"/>
              </a:spcBef>
              <a:spcAft>
                <a:spcPts val="0"/>
              </a:spcAft>
              <a:buSzPts val="3200"/>
              <a:buNone/>
              <a:defRPr/>
            </a:lvl8pPr>
            <a:lvl9pPr lvl="8" algn="l">
              <a:lnSpc>
                <a:spcPct val="90000"/>
              </a:lnSpc>
              <a:spcBef>
                <a:spcPts val="0"/>
              </a:spcBef>
              <a:spcAft>
                <a:spcPts val="0"/>
              </a:spcAft>
              <a:buSzPts val="3200"/>
              <a:buNone/>
              <a:defRPr/>
            </a:lvl9pPr>
          </a:lstStyle>
          <a:p/>
        </p:txBody>
      </p:sp>
      <p:sp>
        <p:nvSpPr>
          <p:cNvPr id="63" name="Google Shape;63;p41"/>
          <p:cNvSpPr txBox="1"/>
          <p:nvPr>
            <p:ph idx="1" type="body"/>
          </p:nvPr>
        </p:nvSpPr>
        <p:spPr>
          <a:xfrm>
            <a:off x="855275" y="1353950"/>
            <a:ext cx="3473100" cy="32973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
        <p:nvSpPr>
          <p:cNvPr id="64" name="Google Shape;64;p41"/>
          <p:cNvSpPr txBox="1"/>
          <p:nvPr>
            <p:ph idx="2" type="body"/>
          </p:nvPr>
        </p:nvSpPr>
        <p:spPr>
          <a:xfrm>
            <a:off x="4815599" y="1353950"/>
            <a:ext cx="3473100" cy="3297300"/>
          </a:xfrm>
          <a:prstGeom prst="rect">
            <a:avLst/>
          </a:prstGeom>
          <a:noFill/>
          <a:ln>
            <a:noFill/>
          </a:ln>
        </p:spPr>
        <p:txBody>
          <a:bodyPr anchorCtr="0" anchor="t" bIns="0" lIns="0" spcFirstLastPara="1" rIns="0" wrap="square" tIns="0">
            <a:noAutofit/>
          </a:bodyPr>
          <a:lstStyle>
            <a:lvl1pPr indent="-355600" lvl="0" marL="457200" algn="l">
              <a:lnSpc>
                <a:spcPct val="115000"/>
              </a:lnSpc>
              <a:spcBef>
                <a:spcPts val="600"/>
              </a:spcBef>
              <a:spcAft>
                <a:spcPts val="0"/>
              </a:spcAft>
              <a:buSzPts val="2000"/>
              <a:buChar char="●"/>
              <a:defRPr sz="2000"/>
            </a:lvl1pPr>
            <a:lvl2pPr indent="-355600" lvl="1" marL="914400" algn="l">
              <a:lnSpc>
                <a:spcPct val="115000"/>
              </a:lnSpc>
              <a:spcBef>
                <a:spcPts val="0"/>
              </a:spcBef>
              <a:spcAft>
                <a:spcPts val="0"/>
              </a:spcAft>
              <a:buSzPts val="2000"/>
              <a:buChar char="○"/>
              <a:defRPr sz="2000"/>
            </a:lvl2pPr>
            <a:lvl3pPr indent="-355600" lvl="2" marL="1371600" algn="l">
              <a:lnSpc>
                <a:spcPct val="115000"/>
              </a:lnSpc>
              <a:spcBef>
                <a:spcPts val="0"/>
              </a:spcBef>
              <a:spcAft>
                <a:spcPts val="0"/>
              </a:spcAft>
              <a:buSzPts val="2000"/>
              <a:buChar char="■"/>
              <a:defRPr sz="2000"/>
            </a:lvl3pPr>
            <a:lvl4pPr indent="-355600" lvl="3" marL="1828800" algn="l">
              <a:lnSpc>
                <a:spcPct val="115000"/>
              </a:lnSpc>
              <a:spcBef>
                <a:spcPts val="0"/>
              </a:spcBef>
              <a:spcAft>
                <a:spcPts val="0"/>
              </a:spcAft>
              <a:buSzPts val="2000"/>
              <a:buChar char="●"/>
              <a:defRPr sz="2000"/>
            </a:lvl4pPr>
            <a:lvl5pPr indent="-355600" lvl="4" marL="2286000" algn="l">
              <a:lnSpc>
                <a:spcPct val="115000"/>
              </a:lnSpc>
              <a:spcBef>
                <a:spcPts val="0"/>
              </a:spcBef>
              <a:spcAft>
                <a:spcPts val="0"/>
              </a:spcAft>
              <a:buSzPts val="2000"/>
              <a:buChar char="○"/>
              <a:defRPr sz="2000"/>
            </a:lvl5pPr>
            <a:lvl6pPr indent="-355600" lvl="5" marL="2743200" algn="l">
              <a:lnSpc>
                <a:spcPct val="115000"/>
              </a:lnSpc>
              <a:spcBef>
                <a:spcPts val="0"/>
              </a:spcBef>
              <a:spcAft>
                <a:spcPts val="0"/>
              </a:spcAft>
              <a:buSzPts val="2000"/>
              <a:buChar char="■"/>
              <a:defRPr sz="2000"/>
            </a:lvl6pPr>
            <a:lvl7pPr indent="-355600" lvl="6" marL="3200400" algn="l">
              <a:lnSpc>
                <a:spcPct val="115000"/>
              </a:lnSpc>
              <a:spcBef>
                <a:spcPts val="0"/>
              </a:spcBef>
              <a:spcAft>
                <a:spcPts val="0"/>
              </a:spcAft>
              <a:buSzPts val="2000"/>
              <a:buChar char="●"/>
              <a:defRPr sz="2000"/>
            </a:lvl7pPr>
            <a:lvl8pPr indent="-355600" lvl="7" marL="3657600" algn="l">
              <a:lnSpc>
                <a:spcPct val="115000"/>
              </a:lnSpc>
              <a:spcBef>
                <a:spcPts val="0"/>
              </a:spcBef>
              <a:spcAft>
                <a:spcPts val="0"/>
              </a:spcAft>
              <a:buSzPts val="2000"/>
              <a:buChar char="○"/>
              <a:defRPr sz="2000"/>
            </a:lvl8pPr>
            <a:lvl9pPr indent="-355600" lvl="8" marL="4114800" algn="l">
              <a:lnSpc>
                <a:spcPct val="115000"/>
              </a:lnSpc>
              <a:spcBef>
                <a:spcPts val="0"/>
              </a:spcBef>
              <a:spcAft>
                <a:spcPts val="0"/>
              </a:spcAft>
              <a:buSzPts val="2000"/>
              <a:buChar char="■"/>
              <a:defRPr sz="20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30"/>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1pPr>
            <a:lvl2pPr indent="0" lvl="1"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2pPr>
            <a:lvl3pPr indent="0" lvl="2"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3pPr>
            <a:lvl4pPr indent="0" lvl="3"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4pPr>
            <a:lvl5pPr indent="0" lvl="4"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5pPr>
            <a:lvl6pPr indent="0" lvl="5"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6pPr>
            <a:lvl7pPr indent="0" lvl="6"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7pPr>
            <a:lvl8pPr indent="0" lvl="7"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8pPr>
            <a:lvl9pPr indent="0" lvl="8" marL="0" marR="0" rtl="0" algn="ctr">
              <a:lnSpc>
                <a:spcPct val="100000"/>
              </a:lnSpc>
              <a:spcBef>
                <a:spcPts val="0"/>
              </a:spcBef>
              <a:spcAft>
                <a:spcPts val="0"/>
              </a:spcAft>
              <a:buClr>
                <a:srgbClr val="000000"/>
              </a:buClr>
              <a:buSzPts val="1200"/>
              <a:buFont typeface="Arial"/>
              <a:buNone/>
              <a:defRPr b="1" i="0" sz="1200" u="none" cap="none" strike="noStrike">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lt-LT"/>
              <a:t>‹#›</a:t>
            </a:fld>
            <a:endParaRPr/>
          </a:p>
        </p:txBody>
      </p:sp>
      <p:sp>
        <p:nvSpPr>
          <p:cNvPr id="7" name="Google Shape;7;p30"/>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1pPr>
            <a:lvl2pPr lvl="1"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2pPr>
            <a:lvl3pPr lvl="2"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3pPr>
            <a:lvl4pPr lvl="3"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4pPr>
            <a:lvl5pPr lvl="4"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5pPr>
            <a:lvl6pPr lvl="5"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6pPr>
            <a:lvl7pPr lvl="6"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7pPr>
            <a:lvl8pPr lvl="7"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8pPr>
            <a:lvl9pPr lvl="8" marR="0" rtl="0" algn="l">
              <a:lnSpc>
                <a:spcPct val="90000"/>
              </a:lnSpc>
              <a:spcBef>
                <a:spcPts val="0"/>
              </a:spcBef>
              <a:spcAft>
                <a:spcPts val="0"/>
              </a:spcAft>
              <a:buClr>
                <a:schemeClr val="accent2"/>
              </a:buClr>
              <a:buSzPts val="3200"/>
              <a:buFont typeface="Roboto Slab"/>
              <a:buNone/>
              <a:defRPr b="1" i="0" sz="3200" u="none" cap="none" strike="noStrike">
                <a:solidFill>
                  <a:schemeClr val="accent2"/>
                </a:solidFill>
                <a:latin typeface="Roboto Slab"/>
                <a:ea typeface="Roboto Slab"/>
                <a:cs typeface="Roboto Slab"/>
                <a:sym typeface="Roboto Slab"/>
              </a:defRPr>
            </a:lvl9pPr>
          </a:lstStyle>
          <a:p/>
        </p:txBody>
      </p:sp>
      <p:sp>
        <p:nvSpPr>
          <p:cNvPr id="8" name="Google Shape;8;p30"/>
          <p:cNvSpPr txBox="1"/>
          <p:nvPr>
            <p:ph idx="1" type="body"/>
          </p:nvPr>
        </p:nvSpPr>
        <p:spPr>
          <a:xfrm>
            <a:off x="855300" y="1353947"/>
            <a:ext cx="7433400" cy="3033900"/>
          </a:xfrm>
          <a:prstGeom prst="rect">
            <a:avLst/>
          </a:prstGeom>
          <a:noFill/>
          <a:ln>
            <a:noFill/>
          </a:ln>
        </p:spPr>
        <p:txBody>
          <a:bodyPr anchorCtr="0" anchor="t" bIns="0" lIns="0" spcFirstLastPara="1" rIns="0" wrap="square" tIns="0">
            <a:noAutofit/>
          </a:bodyPr>
          <a:lstStyle>
            <a:lvl1pPr indent="-381000" lvl="0" marL="457200" marR="0" rtl="0" algn="l">
              <a:lnSpc>
                <a:spcPct val="115000"/>
              </a:lnSpc>
              <a:spcBef>
                <a:spcPts val="600"/>
              </a:spcBef>
              <a:spcAft>
                <a:spcPts val="0"/>
              </a:spcAft>
              <a:buClr>
                <a:schemeClr val="accent1"/>
              </a:buClr>
              <a:buSzPts val="2400"/>
              <a:buFont typeface="Roboto Light"/>
              <a:buChar char="●"/>
              <a:defRPr b="0" i="0" sz="2400" u="none" cap="none" strike="noStrike">
                <a:solidFill>
                  <a:schemeClr val="dk1"/>
                </a:solidFill>
                <a:latin typeface="Roboto Light"/>
                <a:ea typeface="Roboto Light"/>
                <a:cs typeface="Roboto Light"/>
                <a:sym typeface="Roboto Light"/>
              </a:defRPr>
            </a:lvl1pPr>
            <a:lvl2pPr indent="-381000" lvl="1" marL="914400" marR="0" rtl="0" algn="l">
              <a:lnSpc>
                <a:spcPct val="115000"/>
              </a:lnSpc>
              <a:spcBef>
                <a:spcPts val="0"/>
              </a:spcBef>
              <a:spcAft>
                <a:spcPts val="0"/>
              </a:spcAft>
              <a:buClr>
                <a:schemeClr val="accent1"/>
              </a:buClr>
              <a:buSzPts val="2400"/>
              <a:buFont typeface="Roboto Light"/>
              <a:buChar char="○"/>
              <a:defRPr b="0" i="0" sz="2400" u="none" cap="none" strike="noStrike">
                <a:solidFill>
                  <a:schemeClr val="dk1"/>
                </a:solidFill>
                <a:latin typeface="Roboto Light"/>
                <a:ea typeface="Roboto Light"/>
                <a:cs typeface="Roboto Light"/>
                <a:sym typeface="Roboto Light"/>
              </a:defRPr>
            </a:lvl2pPr>
            <a:lvl3pPr indent="-381000" lvl="2" marL="13716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3pPr>
            <a:lvl4pPr indent="-381000" lvl="3" marL="18288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4pPr>
            <a:lvl5pPr indent="-381000" lvl="4" marL="22860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5pPr>
            <a:lvl6pPr indent="-381000" lvl="5" marL="27432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6pPr>
            <a:lvl7pPr indent="-381000" lvl="6" marL="32004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7pPr>
            <a:lvl8pPr indent="-381000" lvl="7" marL="36576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8pPr>
            <a:lvl9pPr indent="-381000" lvl="8" marL="4114800" marR="0" rtl="0" algn="l">
              <a:lnSpc>
                <a:spcPct val="115000"/>
              </a:lnSpc>
              <a:spcBef>
                <a:spcPts val="0"/>
              </a:spcBef>
              <a:spcAft>
                <a:spcPts val="0"/>
              </a:spcAft>
              <a:buClr>
                <a:schemeClr val="dk1"/>
              </a:buClr>
              <a:buSzPts val="2400"/>
              <a:buFont typeface="Roboto Light"/>
              <a:buChar char="■"/>
              <a:defRPr b="0" i="0" sz="2400" u="none" cap="none" strike="noStrike">
                <a:solidFill>
                  <a:schemeClr val="dk1"/>
                </a:solidFill>
                <a:latin typeface="Roboto Light"/>
                <a:ea typeface="Roboto Light"/>
                <a:cs typeface="Roboto Light"/>
                <a:sym typeface="Roboto Ligh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8.png"/><Relationship Id="rId10"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2.png"/><Relationship Id="rId8"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
          <p:cNvSpPr txBox="1"/>
          <p:nvPr>
            <p:ph type="ctrTitle"/>
          </p:nvPr>
        </p:nvSpPr>
        <p:spPr>
          <a:xfrm>
            <a:off x="685800" y="1991813"/>
            <a:ext cx="7772400" cy="11598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SzPts val="5600"/>
              <a:buNone/>
            </a:pPr>
            <a:r>
              <a:rPr lang="lt-LT"/>
              <a:t>Green heart</a:t>
            </a:r>
            <a:br>
              <a:rPr lang="lt-LT"/>
            </a:br>
            <a:r>
              <a:rPr lang="lt-LT" sz="2000"/>
              <a:t>Erasmus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2"/>
          <p:cNvSpPr txBox="1"/>
          <p:nvPr>
            <p:ph type="ctrTitle"/>
          </p:nvPr>
        </p:nvSpPr>
        <p:spPr>
          <a:xfrm>
            <a:off x="685800" y="2099622"/>
            <a:ext cx="7772400" cy="6435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4000"/>
              <a:buNone/>
            </a:pPr>
            <a:r>
              <a:rPr lang="lt-LT"/>
              <a:t>Projekto tikslas</a:t>
            </a:r>
            <a:endParaRPr/>
          </a:p>
        </p:txBody>
      </p:sp>
      <p:sp>
        <p:nvSpPr>
          <p:cNvPr id="75" name="Google Shape;75;p2"/>
          <p:cNvSpPr txBox="1"/>
          <p:nvPr>
            <p:ph idx="1" type="subTitle"/>
          </p:nvPr>
        </p:nvSpPr>
        <p:spPr>
          <a:xfrm>
            <a:off x="685800" y="2840052"/>
            <a:ext cx="7772400" cy="415800"/>
          </a:xfrm>
          <a:prstGeom prst="rect">
            <a:avLst/>
          </a:prstGeom>
          <a:noFill/>
          <a:ln>
            <a:noFill/>
          </a:ln>
        </p:spPr>
        <p:txBody>
          <a:bodyPr anchorCtr="0" anchor="t" bIns="0" lIns="0" spcFirstLastPara="1" rIns="0" wrap="square" tIns="0">
            <a:noAutofit/>
          </a:bodyPr>
          <a:lstStyle/>
          <a:p>
            <a:pPr indent="-381000" lvl="0" marL="457200" rtl="0" algn="ctr">
              <a:lnSpc>
                <a:spcPct val="115000"/>
              </a:lnSpc>
              <a:spcBef>
                <a:spcPts val="0"/>
              </a:spcBef>
              <a:spcAft>
                <a:spcPts val="0"/>
              </a:spcAft>
              <a:buClr>
                <a:schemeClr val="accent5"/>
              </a:buClr>
              <a:buSzPts val="2200"/>
              <a:buNone/>
            </a:pPr>
            <a:r>
              <a:rPr lang="lt-LT" sz="2000">
                <a:latin typeface="Calibri"/>
                <a:ea typeface="Calibri"/>
                <a:cs typeface="Calibri"/>
                <a:sym typeface="Calibri"/>
              </a:rPr>
              <a:t>Reikia intensyvinti išvykimus į mišką. Būtina skatinti profesionalius darbuotojus kelis kartus per savaitę vykti į mišką, neatsižvelgiant į oro sąlygas, ir ten ugdyti mokymo programų sritis. </a:t>
            </a:r>
            <a:endParaRPr/>
          </a:p>
        </p:txBody>
      </p:sp>
      <p:sp>
        <p:nvSpPr>
          <p:cNvPr id="76" name="Google Shape;76;p2"/>
          <p:cNvSpPr txBox="1"/>
          <p:nvPr>
            <p:ph idx="4294967295" type="sldNum"/>
          </p:nvPr>
        </p:nvSpPr>
        <p:spPr>
          <a:xfrm>
            <a:off x="8761413" y="4608513"/>
            <a:ext cx="382587" cy="38258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3"/>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82" name="Google Shape;82;p3"/>
          <p:cNvSpPr txBox="1"/>
          <p:nvPr>
            <p:ph idx="1" type="body"/>
          </p:nvPr>
        </p:nvSpPr>
        <p:spPr>
          <a:xfrm>
            <a:off x="880532" y="972302"/>
            <a:ext cx="7523100" cy="819900"/>
          </a:xfrm>
          <a:prstGeom prst="rect">
            <a:avLst/>
          </a:prstGeom>
          <a:noFill/>
          <a:ln>
            <a:noFill/>
          </a:ln>
        </p:spPr>
        <p:txBody>
          <a:bodyPr anchorCtr="0" anchor="ctr" bIns="0" lIns="0" spcFirstLastPara="1" rIns="0" wrap="square" tIns="0">
            <a:noAutofit/>
          </a:bodyPr>
          <a:lstStyle/>
          <a:p>
            <a:pPr indent="-400050" lvl="0" marL="457200" rtl="0" algn="ctr">
              <a:lnSpc>
                <a:spcPct val="115000"/>
              </a:lnSpc>
              <a:spcBef>
                <a:spcPts val="600"/>
              </a:spcBef>
              <a:spcAft>
                <a:spcPts val="0"/>
              </a:spcAft>
              <a:buSzPts val="2700"/>
              <a:buFont typeface="Roboto"/>
              <a:buChar char="●"/>
            </a:pPr>
            <a:r>
              <a:rPr lang="lt-LT"/>
              <a:t>Projekto partneriai</a:t>
            </a:r>
            <a:endParaRPr/>
          </a:p>
        </p:txBody>
      </p:sp>
      <p:sp>
        <p:nvSpPr>
          <p:cNvPr id="83" name="Google Shape;83;p3"/>
          <p:cNvSpPr txBox="1"/>
          <p:nvPr/>
        </p:nvSpPr>
        <p:spPr>
          <a:xfrm>
            <a:off x="880532" y="1792202"/>
            <a:ext cx="7695644"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Slovėnija – Črnuče darželis </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Bulgarija – darželis „Slaveykova polyana“</a:t>
            </a:r>
            <a:endParaRPr/>
          </a:p>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Turkija – „ARPACBAHSIS YARDIMCILAR ILKOKULU“</a:t>
            </a:r>
            <a:endParaRPr/>
          </a:p>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Graikija – darželis  „1o Nipiagogeio Eleftheroupolis Kavalas “</a:t>
            </a:r>
            <a:endParaRPr/>
          </a:p>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Lietuva –  Pasvalio lopšelis-darželis „Liepaitė “- projektų naujokas „Erasmus +“</a:t>
            </a:r>
            <a:endParaRPr/>
          </a:p>
          <a:p>
            <a:pPr indent="0" lvl="0" marL="0" marR="0" rtl="0" algn="l">
              <a:lnSpc>
                <a:spcPct val="100000"/>
              </a:lnSpc>
              <a:spcBef>
                <a:spcPts val="0"/>
              </a:spcBef>
              <a:spcAft>
                <a:spcPts val="0"/>
              </a:spcAft>
              <a:buNone/>
            </a:pPr>
            <a:r>
              <a:rPr b="0" i="0" lang="lt-LT" sz="1600" u="none" cap="none" strike="noStrike">
                <a:solidFill>
                  <a:srgbClr val="061A22"/>
                </a:solidFill>
                <a:latin typeface="Calibri"/>
                <a:ea typeface="Calibri"/>
                <a:cs typeface="Calibri"/>
                <a:sym typeface="Calibri"/>
              </a:rPr>
              <a:t>Taip pat darželis iš Liublianos, Slovėnijos „Miškolin Kindergarten“, naujokas „Erasmus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4"/>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pic>
        <p:nvPicPr>
          <p:cNvPr id="89" name="Google Shape;89;p4"/>
          <p:cNvPicPr preferRelativeResize="0"/>
          <p:nvPr/>
        </p:nvPicPr>
        <p:blipFill rotWithShape="1">
          <a:blip r:embed="rId3">
            <a:alphaModFix/>
          </a:blip>
          <a:srcRect b="0" l="0" r="0" t="0"/>
          <a:stretch/>
        </p:blipFill>
        <p:spPr>
          <a:xfrm>
            <a:off x="1504950" y="1351982"/>
            <a:ext cx="6134100" cy="281330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3"/>
            </a:gs>
            <a:gs pos="49000">
              <a:schemeClr val="accent4"/>
            </a:gs>
            <a:gs pos="100000">
              <a:schemeClr val="accent5"/>
            </a:gs>
          </a:gsLst>
          <a:lin ang="18900732" scaled="0"/>
        </a:gradFill>
      </p:bgPr>
    </p:bg>
    <p:spTree>
      <p:nvGrpSpPr>
        <p:cNvPr id="93" name="Shape 93"/>
        <p:cNvGrpSpPr/>
        <p:nvPr/>
      </p:nvGrpSpPr>
      <p:grpSpPr>
        <a:xfrm>
          <a:off x="0" y="0"/>
          <a:ext cx="0" cy="0"/>
          <a:chOff x="0" y="0"/>
          <a:chExt cx="0" cy="0"/>
        </a:xfrm>
      </p:grpSpPr>
      <p:sp>
        <p:nvSpPr>
          <p:cNvPr id="94" name="Google Shape;94;p5"/>
          <p:cNvSpPr/>
          <p:nvPr/>
        </p:nvSpPr>
        <p:spPr>
          <a:xfrm>
            <a:off x="514725" y="790184"/>
            <a:ext cx="8171736" cy="3892835"/>
          </a:xfrm>
          <a:custGeom>
            <a:rect b="b" l="l" r="r" t="t"/>
            <a:pathLst>
              <a:path extrusionOk="0" h="136125" w="28575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5"/>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96" name="Google Shape;96;p5"/>
          <p:cNvSpPr/>
          <p:nvPr/>
        </p:nvSpPr>
        <p:spPr>
          <a:xfrm>
            <a:off x="4523943" y="1387893"/>
            <a:ext cx="153300" cy="153300"/>
          </a:xfrm>
          <a:prstGeom prst="ellipse">
            <a:avLst/>
          </a:prstGeom>
          <a:solidFill>
            <a:schemeClr val="accent1"/>
          </a:solidFill>
          <a:ln>
            <a:noFill/>
          </a:ln>
          <a:effectLst>
            <a:outerShdw blurRad="57150" rotWithShape="0" algn="bl" dir="5400000" dist="19050">
              <a:schemeClr val="dk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5"/>
          <p:cNvSpPr/>
          <p:nvPr/>
        </p:nvSpPr>
        <p:spPr>
          <a:xfrm>
            <a:off x="4583547" y="1688467"/>
            <a:ext cx="164177" cy="141083"/>
          </a:xfrm>
          <a:prstGeom prst="ellipse">
            <a:avLst/>
          </a:prstGeom>
          <a:solidFill>
            <a:schemeClr val="accent1"/>
          </a:solidFill>
          <a:ln>
            <a:noFill/>
          </a:ln>
          <a:effectLst>
            <a:outerShdw blurRad="57150" rotWithShape="0" algn="bl" dir="5400000" dist="19050">
              <a:schemeClr val="dk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5"/>
          <p:cNvSpPr/>
          <p:nvPr/>
        </p:nvSpPr>
        <p:spPr>
          <a:xfrm>
            <a:off x="4316850" y="1575000"/>
            <a:ext cx="153300" cy="153300"/>
          </a:xfrm>
          <a:prstGeom prst="ellipse">
            <a:avLst/>
          </a:prstGeom>
          <a:solidFill>
            <a:schemeClr val="accent1"/>
          </a:solidFill>
          <a:ln>
            <a:noFill/>
          </a:ln>
          <a:effectLst>
            <a:outerShdw blurRad="57150" rotWithShape="0" algn="bl" dir="5400000" dist="19050">
              <a:schemeClr val="dk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5"/>
          <p:cNvSpPr/>
          <p:nvPr/>
        </p:nvSpPr>
        <p:spPr>
          <a:xfrm>
            <a:off x="4523943" y="1829550"/>
            <a:ext cx="153300" cy="153300"/>
          </a:xfrm>
          <a:prstGeom prst="ellipse">
            <a:avLst/>
          </a:prstGeom>
          <a:solidFill>
            <a:schemeClr val="accent1"/>
          </a:solidFill>
          <a:ln>
            <a:noFill/>
          </a:ln>
          <a:effectLst>
            <a:outerShdw blurRad="57150" rotWithShape="0" algn="bl" dir="5400000" dist="19050">
              <a:schemeClr val="dk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5"/>
          <p:cNvSpPr/>
          <p:nvPr/>
        </p:nvSpPr>
        <p:spPr>
          <a:xfrm>
            <a:off x="4756147" y="1872636"/>
            <a:ext cx="153300" cy="153300"/>
          </a:xfrm>
          <a:prstGeom prst="ellipse">
            <a:avLst/>
          </a:prstGeom>
          <a:solidFill>
            <a:schemeClr val="accent1"/>
          </a:solidFill>
          <a:ln>
            <a:noFill/>
          </a:ln>
          <a:effectLst>
            <a:outerShdw blurRad="57150" rotWithShape="0" algn="bl" dir="5400000" dist="19050">
              <a:schemeClr val="dk1">
                <a:alpha val="49803"/>
              </a:scheme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104" name="Shape 104"/>
        <p:cNvGrpSpPr/>
        <p:nvPr/>
      </p:nvGrpSpPr>
      <p:grpSpPr>
        <a:xfrm>
          <a:off x="0" y="0"/>
          <a:ext cx="0" cy="0"/>
          <a:chOff x="0" y="0"/>
          <a:chExt cx="0" cy="0"/>
        </a:xfrm>
      </p:grpSpPr>
      <p:sp>
        <p:nvSpPr>
          <p:cNvPr id="105" name="Google Shape;105;p6"/>
          <p:cNvSpPr txBox="1"/>
          <p:nvPr>
            <p:ph idx="4294967295" type="subTitle"/>
          </p:nvPr>
        </p:nvSpPr>
        <p:spPr>
          <a:xfrm>
            <a:off x="443795" y="1654465"/>
            <a:ext cx="3714389" cy="2095371"/>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600"/>
              </a:spcBef>
              <a:spcAft>
                <a:spcPts val="0"/>
              </a:spcAft>
              <a:buClr>
                <a:schemeClr val="accent1"/>
              </a:buClr>
              <a:buSzPts val="2400"/>
              <a:buFont typeface="Roboto Light"/>
              <a:buNone/>
            </a:pPr>
            <a:r>
              <a:rPr b="0" i="0" lang="lt-LT" sz="2400" u="none" cap="none" strike="noStrike">
                <a:solidFill>
                  <a:schemeClr val="dk1"/>
                </a:solidFill>
                <a:latin typeface="Calibri"/>
                <a:ea typeface="Calibri"/>
                <a:cs typeface="Calibri"/>
                <a:sym typeface="Calibri"/>
              </a:rPr>
              <a:t>Projektas prasidės 2020 m. Rugsėjo mėn. Ir baigsis po 24 mėnesių su pristatymo konferencija Liublianoje. </a:t>
            </a:r>
            <a:endParaRPr b="0" i="0" sz="9600" u="none" cap="none" strike="noStrike">
              <a:solidFill>
                <a:schemeClr val="dk1"/>
              </a:solidFill>
              <a:latin typeface="Roboto Light"/>
              <a:ea typeface="Roboto Light"/>
              <a:cs typeface="Roboto Light"/>
              <a:sym typeface="Roboto Light"/>
            </a:endParaRPr>
          </a:p>
        </p:txBody>
      </p:sp>
      <p:sp>
        <p:nvSpPr>
          <p:cNvPr id="106" name="Google Shape;106;p6"/>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pic>
        <p:nvPicPr>
          <p:cNvPr id="107" name="Google Shape;107;p6"/>
          <p:cNvPicPr preferRelativeResize="0"/>
          <p:nvPr/>
        </p:nvPicPr>
        <p:blipFill rotWithShape="1">
          <a:blip r:embed="rId3">
            <a:alphaModFix/>
          </a:blip>
          <a:srcRect b="0" l="0" r="0" t="0"/>
          <a:stretch/>
        </p:blipFill>
        <p:spPr>
          <a:xfrm>
            <a:off x="6215652" y="2463402"/>
            <a:ext cx="1353177" cy="1353177"/>
          </a:xfrm>
          <a:prstGeom prst="rect">
            <a:avLst/>
          </a:prstGeom>
          <a:noFill/>
          <a:ln>
            <a:noFill/>
          </a:ln>
        </p:spPr>
      </p:pic>
      <p:pic>
        <p:nvPicPr>
          <p:cNvPr id="108" name="Google Shape;108;p6"/>
          <p:cNvPicPr preferRelativeResize="0"/>
          <p:nvPr/>
        </p:nvPicPr>
        <p:blipFill rotWithShape="1">
          <a:blip r:embed="rId4">
            <a:alphaModFix/>
          </a:blip>
          <a:srcRect b="0" l="0" r="0" t="0"/>
          <a:stretch/>
        </p:blipFill>
        <p:spPr>
          <a:xfrm rot="1629430">
            <a:off x="5318653" y="1964695"/>
            <a:ext cx="764642" cy="764642"/>
          </a:xfrm>
          <a:prstGeom prst="rect">
            <a:avLst/>
          </a:prstGeom>
          <a:noFill/>
          <a:ln>
            <a:noFill/>
          </a:ln>
        </p:spPr>
      </p:pic>
      <p:pic>
        <p:nvPicPr>
          <p:cNvPr id="109" name="Google Shape;109;p6"/>
          <p:cNvPicPr preferRelativeResize="0"/>
          <p:nvPr/>
        </p:nvPicPr>
        <p:blipFill rotWithShape="1">
          <a:blip r:embed="rId5">
            <a:alphaModFix/>
          </a:blip>
          <a:srcRect b="0" l="0" r="0" t="0"/>
          <a:stretch/>
        </p:blipFill>
        <p:spPr>
          <a:xfrm rot="1408438">
            <a:off x="7062245" y="2407041"/>
            <a:ext cx="414914" cy="54647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7"/>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15" name="Google Shape;115;p7"/>
          <p:cNvSpPr txBox="1"/>
          <p:nvPr>
            <p:ph idx="1" type="body"/>
          </p:nvPr>
        </p:nvSpPr>
        <p:spPr>
          <a:xfrm>
            <a:off x="810450" y="1621892"/>
            <a:ext cx="7523100" cy="1359808"/>
          </a:xfrm>
          <a:prstGeom prst="rect">
            <a:avLst/>
          </a:prstGeom>
          <a:noFill/>
          <a:ln>
            <a:noFill/>
          </a:ln>
        </p:spPr>
        <p:txBody>
          <a:bodyPr anchorCtr="0" anchor="ctr" bIns="0" lIns="0" spcFirstLastPara="1" rIns="0" wrap="square" tIns="0">
            <a:noAutofit/>
          </a:bodyPr>
          <a:lstStyle/>
          <a:p>
            <a:pPr indent="-400050" lvl="0" marL="457200" rtl="0" algn="ctr">
              <a:lnSpc>
                <a:spcPct val="115000"/>
              </a:lnSpc>
              <a:spcBef>
                <a:spcPts val="600"/>
              </a:spcBef>
              <a:spcAft>
                <a:spcPts val="0"/>
              </a:spcAft>
              <a:buSzPts val="2700"/>
              <a:buFont typeface="Roboto"/>
              <a:buChar char="●"/>
            </a:pPr>
            <a:r>
              <a:rPr lang="lt-LT" sz="1800">
                <a:latin typeface="Calibri"/>
                <a:ea typeface="Calibri"/>
                <a:cs typeface="Calibri"/>
                <a:sym typeface="Calibri"/>
              </a:rPr>
              <a:t>Visos išvados bus būti naudojamos skleisti žinias tarp organizacijų partnerių, specialistų ir vaikų tėvų. Mes taip pat skleisime savo žinias kolegoms per Gerosios patirties darželiuose projektą ir per straipsnius profesiniuose žurnaluose.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8"/>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21" name="Google Shape;121;p8"/>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Biudžetas </a:t>
            </a:r>
            <a:endParaRPr/>
          </a:p>
        </p:txBody>
      </p:sp>
      <p:sp>
        <p:nvSpPr>
          <p:cNvPr id="122" name="Google Shape;122;p8"/>
          <p:cNvSpPr txBox="1"/>
          <p:nvPr>
            <p:ph idx="1" type="body"/>
          </p:nvPr>
        </p:nvSpPr>
        <p:spPr>
          <a:xfrm>
            <a:off x="855300" y="1353947"/>
            <a:ext cx="7433400" cy="3033900"/>
          </a:xfrm>
          <a:prstGeom prst="rect">
            <a:avLst/>
          </a:prstGeom>
          <a:noFill/>
          <a:ln>
            <a:noFill/>
          </a:ln>
        </p:spPr>
        <p:txBody>
          <a:bodyPr anchorCtr="0" anchor="t" bIns="0" lIns="0" spcFirstLastPara="1" rIns="0" wrap="square" tIns="0">
            <a:noAutofit/>
          </a:bodyPr>
          <a:lstStyle/>
          <a:p>
            <a:pPr indent="-381000" lvl="0" marL="457200" rtl="0" algn="just">
              <a:lnSpc>
                <a:spcPct val="107000"/>
              </a:lnSpc>
              <a:spcBef>
                <a:spcPts val="600"/>
              </a:spcBef>
              <a:spcAft>
                <a:spcPts val="0"/>
              </a:spcAft>
              <a:buSzPts val="2400"/>
              <a:buChar char="●"/>
            </a:pPr>
            <a:r>
              <a:rPr lang="lt-LT" sz="1800">
                <a:latin typeface="Calibri"/>
                <a:ea typeface="Calibri"/>
                <a:cs typeface="Calibri"/>
                <a:sym typeface="Calibri"/>
              </a:rPr>
              <a:t>Remiantis pareiškėjais, projekto biudžetas, skirtas mainams tarp mokyklų, neviršija 16 500 EUR vienai mokyklai ir projekto trukmės metams.</a:t>
            </a:r>
            <a:endParaRPr/>
          </a:p>
          <a:p>
            <a:pPr indent="-381000" lvl="0" marL="457200" rtl="0" algn="l">
              <a:lnSpc>
                <a:spcPct val="115000"/>
              </a:lnSpc>
              <a:spcBef>
                <a:spcPts val="1400"/>
              </a:spcBef>
              <a:spcAft>
                <a:spcPts val="0"/>
              </a:spcAft>
              <a:buSzPts val="2400"/>
              <a:buChar char="●"/>
            </a:pPr>
            <a:r>
              <a:rPr lang="lt-LT" sz="1800">
                <a:latin typeface="Calibri"/>
                <a:ea typeface="Calibri"/>
                <a:cs typeface="Calibri"/>
                <a:sym typeface="Calibri"/>
              </a:rPr>
              <a:t>Į šią sumą neįskaičiuota parama specialiesiems poreikiams ir ypatingos išlaidos už brangias kelionės išlaidas. Dabartinė jūsų projekto biudžeto riba yra 198 000 EUR.</a:t>
            </a:r>
            <a:endParaRPr/>
          </a:p>
          <a:p>
            <a:pPr indent="-381000" lvl="0" marL="457200" rtl="0" algn="l">
              <a:lnSpc>
                <a:spcPct val="115000"/>
              </a:lnSpc>
              <a:spcBef>
                <a:spcPts val="600"/>
              </a:spcBef>
              <a:spcAft>
                <a:spcPts val="0"/>
              </a:spcAft>
              <a:buSzPts val="2400"/>
              <a:buChar char="●"/>
            </a:pPr>
            <a:r>
              <a:rPr lang="lt-LT" sz="1800"/>
              <a:t>Šis apribojimas taikomas visai partnerystei, tuo tarpu nėra jokių apribojimų, kaip šias lėšas galima paskirstyti tarp projekte dalyvaujančių mokyklų.</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9"/>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28" name="Google Shape;128;p9"/>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Projekto biudžeto suvestinė</a:t>
            </a:r>
            <a:endParaRPr/>
          </a:p>
        </p:txBody>
      </p:sp>
      <p:sp>
        <p:nvSpPr>
          <p:cNvPr id="129" name="Google Shape;129;p9"/>
          <p:cNvSpPr txBox="1"/>
          <p:nvPr>
            <p:ph idx="1" type="body"/>
          </p:nvPr>
        </p:nvSpPr>
        <p:spPr>
          <a:xfrm>
            <a:off x="823225" y="2527442"/>
            <a:ext cx="2325600" cy="2123807"/>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600"/>
              </a:spcBef>
              <a:spcAft>
                <a:spcPts val="0"/>
              </a:spcAft>
              <a:buSzPts val="1800"/>
              <a:buChar char="●"/>
            </a:pPr>
            <a:r>
              <a:rPr lang="lt-LT"/>
              <a:t>Projekto valdymas ir įgyvendinimas 42 000,00 EUR</a:t>
            </a:r>
            <a:endParaRPr/>
          </a:p>
          <a:p>
            <a:pPr indent="-228600" lvl="0" marL="457200" rtl="0" algn="l">
              <a:lnSpc>
                <a:spcPct val="115000"/>
              </a:lnSpc>
              <a:spcBef>
                <a:spcPts val="600"/>
              </a:spcBef>
              <a:spcAft>
                <a:spcPts val="0"/>
              </a:spcAft>
              <a:buSzPts val="1800"/>
              <a:buNone/>
            </a:pPr>
            <a:r>
              <a:t/>
            </a:r>
            <a:endParaRPr/>
          </a:p>
        </p:txBody>
      </p:sp>
      <p:sp>
        <p:nvSpPr>
          <p:cNvPr id="130" name="Google Shape;130;p9"/>
          <p:cNvSpPr txBox="1"/>
          <p:nvPr>
            <p:ph idx="2" type="body"/>
          </p:nvPr>
        </p:nvSpPr>
        <p:spPr>
          <a:xfrm>
            <a:off x="3393162" y="2527442"/>
            <a:ext cx="2325600" cy="2123808"/>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600"/>
              </a:spcBef>
              <a:spcAft>
                <a:spcPts val="0"/>
              </a:spcAft>
              <a:buSzPts val="1800"/>
              <a:buChar char="●"/>
            </a:pPr>
            <a:r>
              <a:rPr lang="lt-LT"/>
              <a:t>Mokymosi / mokymo / mokymo veikla 55 515,00 EUR</a:t>
            </a:r>
            <a:endParaRPr/>
          </a:p>
          <a:p>
            <a:pPr indent="-228600" lvl="0" marL="457200" rtl="0" algn="l">
              <a:lnSpc>
                <a:spcPct val="115000"/>
              </a:lnSpc>
              <a:spcBef>
                <a:spcPts val="600"/>
              </a:spcBef>
              <a:spcAft>
                <a:spcPts val="0"/>
              </a:spcAft>
              <a:buSzPts val="1800"/>
              <a:buNone/>
            </a:pPr>
            <a:r>
              <a:t/>
            </a:r>
            <a:endParaRPr/>
          </a:p>
        </p:txBody>
      </p:sp>
      <p:sp>
        <p:nvSpPr>
          <p:cNvPr id="131" name="Google Shape;131;p9"/>
          <p:cNvSpPr txBox="1"/>
          <p:nvPr>
            <p:ph idx="3" type="body"/>
          </p:nvPr>
        </p:nvSpPr>
        <p:spPr>
          <a:xfrm>
            <a:off x="5963099" y="2527442"/>
            <a:ext cx="2325600" cy="2123808"/>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600"/>
              </a:spcBef>
              <a:spcAft>
                <a:spcPts val="0"/>
              </a:spcAft>
              <a:buSzPts val="1800"/>
              <a:buChar char="●"/>
            </a:pPr>
            <a:r>
              <a:rPr lang="lt-LT"/>
              <a:t>Bendra dotacijos suma yra 97 515,00 EUR</a:t>
            </a:r>
            <a:endParaRPr/>
          </a:p>
          <a:p>
            <a:pPr indent="-228600" lvl="0" marL="457200" rtl="0" algn="l">
              <a:lnSpc>
                <a:spcPct val="115000"/>
              </a:lnSpc>
              <a:spcBef>
                <a:spcPts val="600"/>
              </a:spcBef>
              <a:spcAft>
                <a:spcPts val="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0"/>
          <p:cNvSpPr txBox="1"/>
          <p:nvPr>
            <p:ph type="ctrTitle"/>
          </p:nvPr>
        </p:nvSpPr>
        <p:spPr>
          <a:xfrm>
            <a:off x="870735" y="1283214"/>
            <a:ext cx="7772400" cy="2167847"/>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4000"/>
              <a:buNone/>
            </a:pPr>
            <a:r>
              <a:rPr lang="lt-LT" sz="2400">
                <a:solidFill>
                  <a:srgbClr val="64857A"/>
                </a:solidFill>
              </a:rPr>
              <a:t>Projekto valdymas ir įgyvendinimas </a:t>
            </a:r>
            <a:r>
              <a:rPr i="1" lang="lt-LT" sz="2400">
                <a:solidFill>
                  <a:srgbClr val="64857A"/>
                </a:solidFill>
              </a:rPr>
              <a:t>6 000,00 </a:t>
            </a:r>
            <a:r>
              <a:rPr lang="lt-LT" sz="2400">
                <a:solidFill>
                  <a:srgbClr val="64857A"/>
                </a:solidFill>
              </a:rPr>
              <a:t>EUR</a:t>
            </a:r>
            <a:br>
              <a:rPr lang="lt-LT" sz="2400">
                <a:solidFill>
                  <a:srgbClr val="64857A"/>
                </a:solidFill>
              </a:rPr>
            </a:br>
            <a:br>
              <a:rPr lang="lt-LT" sz="2400">
                <a:solidFill>
                  <a:srgbClr val="64857A"/>
                </a:solidFill>
              </a:rPr>
            </a:br>
            <a:r>
              <a:rPr lang="lt-LT" sz="2400">
                <a:solidFill>
                  <a:srgbClr val="64857A"/>
                </a:solidFill>
              </a:rPr>
              <a:t>Mokymosi / mokymo / mokymo veikla </a:t>
            </a:r>
            <a:r>
              <a:rPr i="1" lang="lt-LT" sz="2400">
                <a:solidFill>
                  <a:srgbClr val="64857A"/>
                </a:solidFill>
              </a:rPr>
              <a:t>9 915,00 </a:t>
            </a:r>
            <a:r>
              <a:rPr lang="lt-LT" sz="2400">
                <a:solidFill>
                  <a:srgbClr val="64857A"/>
                </a:solidFill>
              </a:rPr>
              <a:t>EUR</a:t>
            </a:r>
            <a:br>
              <a:rPr lang="lt-LT" sz="2400">
                <a:solidFill>
                  <a:srgbClr val="6DD84D"/>
                </a:solidFill>
              </a:rPr>
            </a:br>
            <a:br>
              <a:rPr lang="lt-LT" sz="2400">
                <a:solidFill>
                  <a:srgbClr val="6DD84D"/>
                </a:solidFill>
              </a:rPr>
            </a:br>
            <a:endParaRPr/>
          </a:p>
        </p:txBody>
      </p:sp>
      <p:sp>
        <p:nvSpPr>
          <p:cNvPr id="137" name="Google Shape;137;p10"/>
          <p:cNvSpPr txBox="1"/>
          <p:nvPr>
            <p:ph idx="1" type="subTitle"/>
          </p:nvPr>
        </p:nvSpPr>
        <p:spPr>
          <a:xfrm>
            <a:off x="685800" y="2840052"/>
            <a:ext cx="7772400" cy="415800"/>
          </a:xfrm>
          <a:prstGeom prst="rect">
            <a:avLst/>
          </a:prstGeom>
          <a:noFill/>
          <a:ln>
            <a:noFill/>
          </a:ln>
        </p:spPr>
        <p:txBody>
          <a:bodyPr anchorCtr="0" anchor="t" bIns="0" lIns="0" spcFirstLastPara="1" rIns="0" wrap="square" tIns="0">
            <a:noAutofit/>
          </a:bodyPr>
          <a:lstStyle/>
          <a:p>
            <a:pPr indent="-381000" lvl="0" marL="457200" rtl="0" algn="ctr">
              <a:lnSpc>
                <a:spcPct val="115000"/>
              </a:lnSpc>
              <a:spcBef>
                <a:spcPts val="0"/>
              </a:spcBef>
              <a:spcAft>
                <a:spcPts val="0"/>
              </a:spcAft>
              <a:buSzPts val="2200"/>
              <a:buNone/>
            </a:pPr>
            <a:r>
              <a:rPr b="1" i="1" lang="lt-LT" sz="2800" u="sng">
                <a:solidFill>
                  <a:srgbClr val="64857A"/>
                </a:solidFill>
              </a:rPr>
              <a:t>Bendra dotacijos suma yra 15 915,00 EUR</a:t>
            </a:r>
            <a:endParaRPr b="1" sz="2800">
              <a:solidFill>
                <a:srgbClr val="64857A"/>
              </a:solidFill>
            </a:endParaRPr>
          </a:p>
          <a:p>
            <a:pPr indent="-381000" lvl="0" marL="457200" rtl="0" algn="ctr">
              <a:lnSpc>
                <a:spcPct val="115000"/>
              </a:lnSpc>
              <a:spcBef>
                <a:spcPts val="0"/>
              </a:spcBef>
              <a:spcAft>
                <a:spcPts val="0"/>
              </a:spcAft>
              <a:buClr>
                <a:schemeClr val="accent5"/>
              </a:buClr>
              <a:buSzPts val="22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1"/>
          <p:cNvSpPr txBox="1"/>
          <p:nvPr>
            <p:ph type="title"/>
          </p:nvPr>
        </p:nvSpPr>
        <p:spPr>
          <a:xfrm>
            <a:off x="279947" y="195208"/>
            <a:ext cx="7672251" cy="534258"/>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Projekto tvarkaraštis</a:t>
            </a:r>
            <a:endParaRPr/>
          </a:p>
        </p:txBody>
      </p:sp>
      <p:sp>
        <p:nvSpPr>
          <p:cNvPr id="143" name="Google Shape;143;p11"/>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44" name="Google Shape;144;p11"/>
          <p:cNvSpPr txBox="1"/>
          <p:nvPr/>
        </p:nvSpPr>
        <p:spPr>
          <a:xfrm>
            <a:off x="616449" y="1520575"/>
            <a:ext cx="7417942" cy="2336602"/>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0" lang="lt-LT" sz="1400" u="none" cap="none" strike="noStrike">
                <a:solidFill>
                  <a:srgbClr val="000000"/>
                </a:solidFill>
                <a:latin typeface="Calibri"/>
                <a:ea typeface="Calibri"/>
                <a:cs typeface="Calibri"/>
                <a:sym typeface="Calibri"/>
              </a:rPr>
              <a:t>C1 Trumpalaikė veikla kooperatyvinis mokymasis personalas 10–2020 m. Pradinis susitikimas</a:t>
            </a:r>
            <a:endParaRPr/>
          </a:p>
          <a:p>
            <a:pPr indent="0" lvl="0" marL="0" marR="0" rtl="0" algn="just">
              <a:lnSpc>
                <a:spcPct val="107000"/>
              </a:lnSpc>
              <a:spcBef>
                <a:spcPts val="800"/>
              </a:spcBef>
              <a:spcAft>
                <a:spcPts val="0"/>
              </a:spcAft>
              <a:buNone/>
            </a:pPr>
            <a:r>
              <a:rPr b="0" i="0" lang="lt-LT" sz="1400" u="none" cap="none" strike="noStrike">
                <a:solidFill>
                  <a:srgbClr val="000000"/>
                </a:solidFill>
                <a:latin typeface="Calibri"/>
                <a:ea typeface="Calibri"/>
                <a:cs typeface="Calibri"/>
                <a:sym typeface="Calibri"/>
              </a:rPr>
              <a:t>C2 Trumpalaikė veikla kooperatyvinis mokymasis personalas 05-2021 Vaikų įtraukimas iš mažiau stimuliuojančių mokymosi aplinkų</a:t>
            </a:r>
            <a:endParaRPr/>
          </a:p>
          <a:p>
            <a:pPr indent="0" lvl="0" marL="0" marR="0" rtl="0" algn="just">
              <a:lnSpc>
                <a:spcPct val="107000"/>
              </a:lnSpc>
              <a:spcBef>
                <a:spcPts val="800"/>
              </a:spcBef>
              <a:spcAft>
                <a:spcPts val="0"/>
              </a:spcAft>
              <a:buNone/>
            </a:pPr>
            <a:r>
              <a:rPr b="0" i="0" lang="lt-LT" sz="1400" u="none" cap="none" strike="noStrike">
                <a:solidFill>
                  <a:srgbClr val="000000"/>
                </a:solidFill>
                <a:latin typeface="Calibri"/>
                <a:ea typeface="Calibri"/>
                <a:cs typeface="Calibri"/>
                <a:sym typeface="Calibri"/>
              </a:rPr>
              <a:t>C3 Trumpalaikė veikla kooperatyvinis mokymasis personalas 10-2021 m. Vaikų, turinčių kalbos problemų, įtraukimas</a:t>
            </a:r>
            <a:endParaRPr/>
          </a:p>
          <a:p>
            <a:pPr indent="0" lvl="0" marL="0" marR="0" rtl="0" algn="just">
              <a:lnSpc>
                <a:spcPct val="107000"/>
              </a:lnSpc>
              <a:spcBef>
                <a:spcPts val="800"/>
              </a:spcBef>
              <a:spcAft>
                <a:spcPts val="0"/>
              </a:spcAft>
              <a:buNone/>
            </a:pPr>
            <a:r>
              <a:rPr b="0" i="0" lang="lt-LT" sz="1400" u="none" cap="none" strike="noStrike">
                <a:solidFill>
                  <a:srgbClr val="000000"/>
                </a:solidFill>
                <a:latin typeface="Calibri"/>
                <a:ea typeface="Calibri"/>
                <a:cs typeface="Calibri"/>
                <a:sym typeface="Calibri"/>
              </a:rPr>
              <a:t>C4 Trumpalaikė veikla kooperatyvinis mokymasis personalas 03-2022 tolesnis posėdis</a:t>
            </a:r>
            <a:endParaRPr/>
          </a:p>
          <a:p>
            <a:pPr indent="0" lvl="0" marL="0" marR="0" rtl="0" algn="just">
              <a:lnSpc>
                <a:spcPct val="107000"/>
              </a:lnSpc>
              <a:spcBef>
                <a:spcPts val="800"/>
              </a:spcBef>
              <a:spcAft>
                <a:spcPts val="0"/>
              </a:spcAft>
              <a:buNone/>
            </a:pPr>
            <a:r>
              <a:rPr b="0" i="0" lang="lt-LT" sz="1400" u="none" cap="none" strike="noStrike">
                <a:solidFill>
                  <a:srgbClr val="000000"/>
                </a:solidFill>
                <a:latin typeface="Calibri"/>
                <a:ea typeface="Calibri"/>
                <a:cs typeface="Calibri"/>
                <a:sym typeface="Calibri"/>
              </a:rPr>
              <a:t>C5 Trumpalaikė veikla kooperatyvinis mokymasis personalas 05-2022 miškas darželyje - ranka rankon.</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2"/>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50" name="Google Shape;150;p12"/>
          <p:cNvSpPr txBox="1"/>
          <p:nvPr>
            <p:ph type="title"/>
          </p:nvPr>
        </p:nvSpPr>
        <p:spPr>
          <a:xfrm>
            <a:off x="855300" y="836000"/>
            <a:ext cx="7433400" cy="3963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Tikslai</a:t>
            </a:r>
            <a:endParaRPr/>
          </a:p>
        </p:txBody>
      </p:sp>
      <p:sp>
        <p:nvSpPr>
          <p:cNvPr id="151" name="Google Shape;151;p12"/>
          <p:cNvSpPr txBox="1"/>
          <p:nvPr>
            <p:ph idx="1" type="body"/>
          </p:nvPr>
        </p:nvSpPr>
        <p:spPr>
          <a:xfrm>
            <a:off x="369870" y="1353950"/>
            <a:ext cx="2778955" cy="32973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600"/>
              </a:spcBef>
              <a:spcAft>
                <a:spcPts val="0"/>
              </a:spcAft>
              <a:buClr>
                <a:schemeClr val="dk1"/>
              </a:buClr>
              <a:buSzPts val="1100"/>
              <a:buNone/>
            </a:pPr>
            <a:r>
              <a:rPr lang="lt-LT"/>
              <a:t>1. </a:t>
            </a:r>
            <a:endParaRPr/>
          </a:p>
          <a:p>
            <a:pPr indent="0" lvl="0" marL="0" rtl="0" algn="ctr">
              <a:lnSpc>
                <a:spcPct val="115000"/>
              </a:lnSpc>
              <a:spcBef>
                <a:spcPts val="600"/>
              </a:spcBef>
              <a:spcAft>
                <a:spcPts val="0"/>
              </a:spcAft>
              <a:buClr>
                <a:schemeClr val="dk1"/>
              </a:buClr>
              <a:buSzPts val="1100"/>
              <a:buNone/>
            </a:pPr>
            <a:r>
              <a:rPr lang="lt-LT"/>
              <a:t>Stiprinti šios srities specialistų profesinį tobulėjimą.</a:t>
            </a:r>
            <a:endParaRPr/>
          </a:p>
          <a:p>
            <a:pPr indent="0" lvl="0" marL="0" rtl="0" algn="ctr">
              <a:lnSpc>
                <a:spcPct val="115000"/>
              </a:lnSpc>
              <a:spcBef>
                <a:spcPts val="600"/>
              </a:spcBef>
              <a:spcAft>
                <a:spcPts val="0"/>
              </a:spcAft>
              <a:buClr>
                <a:schemeClr val="dk1"/>
              </a:buClr>
              <a:buSzPts val="1100"/>
              <a:buNone/>
            </a:pPr>
            <a:r>
              <a:rPr lang="lt-LT"/>
              <a:t>Mokymo metodikos, kalbos kompetencijos, vadybinių ir organizacinių partnerių kompetencijų ugdymas</a:t>
            </a:r>
            <a:endParaRPr/>
          </a:p>
          <a:p>
            <a:pPr indent="0" lvl="0" marL="0" rtl="0" algn="ctr">
              <a:lnSpc>
                <a:spcPct val="115000"/>
              </a:lnSpc>
              <a:spcBef>
                <a:spcPts val="600"/>
              </a:spcBef>
              <a:spcAft>
                <a:spcPts val="0"/>
              </a:spcAft>
              <a:buClr>
                <a:schemeClr val="dk1"/>
              </a:buClr>
              <a:buSzPts val="1100"/>
              <a:buNone/>
            </a:pPr>
            <a:r>
              <a:rPr lang="lt-LT"/>
              <a:t>ir skatinti IT naudojimą visose darbo srityse.</a:t>
            </a:r>
            <a:endParaRPr/>
          </a:p>
        </p:txBody>
      </p:sp>
      <p:sp>
        <p:nvSpPr>
          <p:cNvPr id="152" name="Google Shape;152;p12"/>
          <p:cNvSpPr txBox="1"/>
          <p:nvPr>
            <p:ph idx="2" type="body"/>
          </p:nvPr>
        </p:nvSpPr>
        <p:spPr>
          <a:xfrm>
            <a:off x="3328827" y="1353950"/>
            <a:ext cx="2634271" cy="32973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600"/>
              </a:spcBef>
              <a:spcAft>
                <a:spcPts val="0"/>
              </a:spcAft>
              <a:buClr>
                <a:srgbClr val="061A22"/>
              </a:buClr>
              <a:buSzPts val="1100"/>
              <a:buNone/>
            </a:pPr>
            <a:r>
              <a:rPr lang="lt-LT">
                <a:solidFill>
                  <a:srgbClr val="061A22"/>
                </a:solidFill>
              </a:rPr>
              <a:t>2. </a:t>
            </a:r>
            <a:endParaRPr/>
          </a:p>
          <a:p>
            <a:pPr indent="0" lvl="0" marL="0" rtl="0" algn="ctr">
              <a:lnSpc>
                <a:spcPct val="115000"/>
              </a:lnSpc>
              <a:spcBef>
                <a:spcPts val="600"/>
              </a:spcBef>
              <a:spcAft>
                <a:spcPts val="0"/>
              </a:spcAft>
              <a:buClr>
                <a:srgbClr val="061A22"/>
              </a:buClr>
              <a:buSzPts val="1100"/>
              <a:buNone/>
            </a:pPr>
            <a:r>
              <a:rPr lang="lt-LT">
                <a:solidFill>
                  <a:srgbClr val="061A22"/>
                </a:solidFill>
              </a:rPr>
              <a:t>Ikimokyklinio ugdymo kokybės gerinimas: keitimasis gerąja patirtimi, metodais ir patirtimi</a:t>
            </a:r>
            <a:endParaRPr/>
          </a:p>
          <a:p>
            <a:pPr indent="0" lvl="0" marL="0" rtl="0" algn="ctr">
              <a:lnSpc>
                <a:spcPct val="115000"/>
              </a:lnSpc>
              <a:spcBef>
                <a:spcPts val="600"/>
              </a:spcBef>
              <a:spcAft>
                <a:spcPts val="0"/>
              </a:spcAft>
              <a:buClr>
                <a:srgbClr val="061A22"/>
              </a:buClr>
              <a:buSzPts val="1100"/>
              <a:buNone/>
            </a:pPr>
            <a:r>
              <a:rPr lang="lt-LT">
                <a:solidFill>
                  <a:srgbClr val="061A22"/>
                </a:solidFill>
              </a:rPr>
              <a:t>socialinė įtrauktis ir ankstyvas užsienio kalbų mokymasis bei organizacijų partnerių internacionalizavimas.</a:t>
            </a:r>
            <a:endParaRPr/>
          </a:p>
          <a:p>
            <a:pPr indent="0" lvl="0" marL="0" rtl="0" algn="l">
              <a:lnSpc>
                <a:spcPct val="115000"/>
              </a:lnSpc>
              <a:spcBef>
                <a:spcPts val="600"/>
              </a:spcBef>
              <a:spcAft>
                <a:spcPts val="0"/>
              </a:spcAft>
              <a:buClr>
                <a:schemeClr val="dk1"/>
              </a:buClr>
              <a:buSzPts val="1100"/>
              <a:buFont typeface="Arial"/>
              <a:buNone/>
            </a:pPr>
            <a:r>
              <a:t/>
            </a:r>
            <a:endParaRPr b="1" sz="1200"/>
          </a:p>
        </p:txBody>
      </p:sp>
      <p:sp>
        <p:nvSpPr>
          <p:cNvPr id="153" name="Google Shape;153;p12"/>
          <p:cNvSpPr txBox="1"/>
          <p:nvPr>
            <p:ph idx="3" type="body"/>
          </p:nvPr>
        </p:nvSpPr>
        <p:spPr>
          <a:xfrm>
            <a:off x="6143100" y="1361985"/>
            <a:ext cx="2325600" cy="32973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600"/>
              </a:spcBef>
              <a:spcAft>
                <a:spcPts val="0"/>
              </a:spcAft>
              <a:buClr>
                <a:srgbClr val="061A22"/>
              </a:buClr>
              <a:buSzPts val="1100"/>
              <a:buNone/>
            </a:pPr>
            <a:r>
              <a:rPr lang="lt-LT">
                <a:solidFill>
                  <a:srgbClr val="061A22"/>
                </a:solidFill>
              </a:rPr>
              <a:t>3.</a:t>
            </a:r>
            <a:endParaRPr/>
          </a:p>
          <a:p>
            <a:pPr indent="0" lvl="0" marL="0" rtl="0" algn="ctr">
              <a:lnSpc>
                <a:spcPct val="115000"/>
              </a:lnSpc>
              <a:spcBef>
                <a:spcPts val="600"/>
              </a:spcBef>
              <a:spcAft>
                <a:spcPts val="0"/>
              </a:spcAft>
              <a:buClr>
                <a:srgbClr val="061A22"/>
              </a:buClr>
              <a:buSzPts val="1100"/>
              <a:buNone/>
            </a:pPr>
            <a:r>
              <a:rPr lang="lt-LT">
                <a:solidFill>
                  <a:srgbClr val="061A22"/>
                </a:solidFill>
              </a:rPr>
              <a:t>Geresnė visų susijusių vaikų sanglauda ir tarpkultūrinių bei vaikų ugdymas</a:t>
            </a:r>
            <a:endParaRPr/>
          </a:p>
          <a:p>
            <a:pPr indent="0" lvl="0" marL="0" rtl="0" algn="ctr">
              <a:lnSpc>
                <a:spcPct val="115000"/>
              </a:lnSpc>
              <a:spcBef>
                <a:spcPts val="600"/>
              </a:spcBef>
              <a:spcAft>
                <a:spcPts val="0"/>
              </a:spcAft>
              <a:buClr>
                <a:srgbClr val="061A22"/>
              </a:buClr>
              <a:buSzPts val="1100"/>
              <a:buNone/>
            </a:pPr>
            <a:r>
              <a:rPr lang="lt-LT">
                <a:solidFill>
                  <a:srgbClr val="061A22"/>
                </a:solidFill>
              </a:rPr>
              <a:t>kartų kartos integracija.</a:t>
            </a:r>
            <a:endParaRPr/>
          </a:p>
          <a:p>
            <a:pPr indent="0" lvl="0" marL="114300" rtl="0" algn="ctr">
              <a:lnSpc>
                <a:spcPct val="115000"/>
              </a:lnSpc>
              <a:spcBef>
                <a:spcPts val="600"/>
              </a:spcBef>
              <a:spcAft>
                <a:spcPts val="0"/>
              </a:spcAft>
              <a:buSzPts val="1800"/>
              <a:buNone/>
            </a:pPr>
            <a:r>
              <a:t/>
            </a:r>
            <a:endParaRPr b="1"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AFF63">
                <a:alpha val="49803"/>
              </a:srgbClr>
            </a:gs>
            <a:gs pos="23000">
              <a:srgbClr val="6DD84D">
                <a:alpha val="42745"/>
              </a:srgbClr>
            </a:gs>
            <a:gs pos="49000">
              <a:srgbClr val="17B342">
                <a:alpha val="58823"/>
              </a:srgbClr>
            </a:gs>
            <a:gs pos="77000">
              <a:srgbClr val="009E9A">
                <a:alpha val="42745"/>
              </a:srgbClr>
            </a:gs>
            <a:gs pos="100000">
              <a:srgbClr val="075E68">
                <a:alpha val="22745"/>
              </a:srgbClr>
            </a:gs>
          </a:gsLst>
          <a:lin ang="18900732" scaled="0"/>
        </a:gradFill>
      </p:bgPr>
    </p:bg>
    <p:spTree>
      <p:nvGrpSpPr>
        <p:cNvPr id="157" name="Shape 157"/>
        <p:cNvGrpSpPr/>
        <p:nvPr/>
      </p:nvGrpSpPr>
      <p:grpSpPr>
        <a:xfrm>
          <a:off x="0" y="0"/>
          <a:ext cx="0" cy="0"/>
          <a:chOff x="0" y="0"/>
          <a:chExt cx="0" cy="0"/>
        </a:xfrm>
      </p:grpSpPr>
      <p:sp>
        <p:nvSpPr>
          <p:cNvPr id="158" name="Google Shape;158;p13"/>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59" name="Google Shape;159;p13"/>
          <p:cNvSpPr txBox="1"/>
          <p:nvPr/>
        </p:nvSpPr>
        <p:spPr>
          <a:xfrm>
            <a:off x="174661" y="1026582"/>
            <a:ext cx="8969339" cy="36933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800" u="none" cap="none" strike="noStrike">
                <a:solidFill>
                  <a:srgbClr val="156686"/>
                </a:solidFill>
                <a:latin typeface="Roboto Slab"/>
                <a:ea typeface="Roboto Slab"/>
                <a:cs typeface="Roboto Slab"/>
                <a:sym typeface="Roboto Slab"/>
              </a:rPr>
              <a:t>1. Projekto logotipas (visų organizacijų partnerių konkursas, įgyvendinimas: 2020 m. Spalio mėn.)</a:t>
            </a:r>
            <a:endParaRPr/>
          </a:p>
          <a:p>
            <a:pPr indent="0" lvl="0" marL="0" marR="0" rtl="0" algn="l">
              <a:lnSpc>
                <a:spcPct val="100000"/>
              </a:lnSpc>
              <a:spcBef>
                <a:spcPts val="0"/>
              </a:spcBef>
              <a:spcAft>
                <a:spcPts val="0"/>
              </a:spcAft>
              <a:buNone/>
            </a:pPr>
            <a:r>
              <a:rPr b="0" i="0" lang="lt-LT" sz="1800" u="none" cap="none" strike="noStrike">
                <a:solidFill>
                  <a:srgbClr val="156686"/>
                </a:solidFill>
                <a:latin typeface="Roboto Slab"/>
                <a:ea typeface="Roboto Slab"/>
                <a:cs typeface="Roboto Slab"/>
                <a:sym typeface="Roboto Slab"/>
              </a:rPr>
              <a:t>2. Talismanų paruošimas ir pristatymas partnerių organizacijose (visos partnerių organizacijos, įgyvendinimas: spalio mėn. 2020 m.)</a:t>
            </a:r>
            <a:endParaRPr/>
          </a:p>
          <a:p>
            <a:pPr indent="0" lvl="0" marL="0" marR="0" rtl="0" algn="l">
              <a:lnSpc>
                <a:spcPct val="100000"/>
              </a:lnSpc>
              <a:spcBef>
                <a:spcPts val="0"/>
              </a:spcBef>
              <a:spcAft>
                <a:spcPts val="0"/>
              </a:spcAft>
              <a:buNone/>
            </a:pPr>
            <a:r>
              <a:rPr b="0" i="0" lang="lt-LT" sz="1800" u="none" cap="none" strike="noStrike">
                <a:solidFill>
                  <a:srgbClr val="156686"/>
                </a:solidFill>
                <a:latin typeface="Roboto Slab"/>
                <a:ea typeface="Roboto Slab"/>
                <a:cs typeface="Roboto Slab"/>
                <a:sym typeface="Roboto Slab"/>
              </a:rPr>
              <a:t>3. Lankstinukas apie projekto turinį ir apie organizacijas partneres 6 kalbomis (parengė projekto vadovė Vrtec Črnuče, įgyvendinimas: 2020 m. lapkričio mėn.)</a:t>
            </a:r>
            <a:endParaRPr/>
          </a:p>
          <a:p>
            <a:pPr indent="0" lvl="0" marL="0" marR="0" rtl="0" algn="l">
              <a:lnSpc>
                <a:spcPct val="100000"/>
              </a:lnSpc>
              <a:spcBef>
                <a:spcPts val="0"/>
              </a:spcBef>
              <a:spcAft>
                <a:spcPts val="0"/>
              </a:spcAft>
              <a:buNone/>
            </a:pPr>
            <a:r>
              <a:rPr b="0" i="0" lang="lt-LT" sz="1800" u="none" cap="none" strike="noStrike">
                <a:solidFill>
                  <a:srgbClr val="156686"/>
                </a:solidFill>
                <a:latin typeface="Roboto Slab"/>
                <a:ea typeface="Roboto Slab"/>
                <a:cs typeface="Roboto Slab"/>
                <a:sym typeface="Roboto Slab"/>
              </a:rPr>
              <a:t>4. Projekto paskelbimas „School Education Gateway“ ir „eTwinning“ portaluose bei „Twinspace“ įkūrimas (parengė projekto vadovas - Črnuče darželis, įgyvendinimas: 2020 m. lapkričio mėn.)</a:t>
            </a:r>
            <a:endParaRPr/>
          </a:p>
          <a:p>
            <a:pPr indent="0" lvl="0" marL="0" marR="0" rtl="0" algn="l">
              <a:lnSpc>
                <a:spcPct val="100000"/>
              </a:lnSpc>
              <a:spcBef>
                <a:spcPts val="0"/>
              </a:spcBef>
              <a:spcAft>
                <a:spcPts val="0"/>
              </a:spcAft>
              <a:buNone/>
            </a:pPr>
            <a:r>
              <a:rPr b="0" i="0" lang="lt-LT" sz="1800" u="none" cap="none" strike="noStrike">
                <a:solidFill>
                  <a:srgbClr val="156686"/>
                </a:solidFill>
                <a:latin typeface="Roboto Slab"/>
                <a:ea typeface="Roboto Slab"/>
                <a:cs typeface="Roboto Slab"/>
                <a:sym typeface="Roboto Slab"/>
              </a:rPr>
              <a:t>5. Visa projekto dokumentacija bus prieinama partneriams viso projekto metu „Twinspace“ internetinėje klasėje (planas - vertinimai ir sklaida, priemonės ir procedūros veiksmingumui matuoti, tarpinės ataskaitos, susitikimai, kvietimai į tarptautinius susitikimus, mobilumo programos ir kt.)</a:t>
            </a:r>
            <a:endParaRPr/>
          </a:p>
        </p:txBody>
      </p:sp>
      <p:sp>
        <p:nvSpPr>
          <p:cNvPr id="160" name="Google Shape;160;p13"/>
          <p:cNvSpPr txBox="1"/>
          <p:nvPr/>
        </p:nvSpPr>
        <p:spPr>
          <a:xfrm>
            <a:off x="760287" y="221883"/>
            <a:ext cx="6709025"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lt-LT" sz="3600" u="none" cap="none" strike="noStrike">
                <a:solidFill>
                  <a:srgbClr val="FFFF00"/>
                </a:solidFill>
                <a:latin typeface="Roboto Slab"/>
                <a:ea typeface="Roboto Slab"/>
                <a:cs typeface="Roboto Slab"/>
                <a:sym typeface="Roboto Slab"/>
              </a:rPr>
              <a:t>Projekto veiklos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CAFF63">
                <a:alpha val="49803"/>
              </a:srgbClr>
            </a:gs>
            <a:gs pos="23000">
              <a:srgbClr val="6DD84D">
                <a:alpha val="42745"/>
              </a:srgbClr>
            </a:gs>
            <a:gs pos="49000">
              <a:srgbClr val="17B342">
                <a:alpha val="58823"/>
              </a:srgbClr>
            </a:gs>
            <a:gs pos="77000">
              <a:srgbClr val="009E9A">
                <a:alpha val="42745"/>
              </a:srgbClr>
            </a:gs>
            <a:gs pos="100000">
              <a:srgbClr val="075E68">
                <a:alpha val="22745"/>
              </a:srgbClr>
            </a:gs>
          </a:gsLst>
          <a:lin ang="18900732" scaled="0"/>
        </a:gradFill>
      </p:bgPr>
    </p:bg>
    <p:spTree>
      <p:nvGrpSpPr>
        <p:cNvPr id="164" name="Shape 164"/>
        <p:cNvGrpSpPr/>
        <p:nvPr/>
      </p:nvGrpSpPr>
      <p:grpSpPr>
        <a:xfrm>
          <a:off x="0" y="0"/>
          <a:ext cx="0" cy="0"/>
          <a:chOff x="0" y="0"/>
          <a:chExt cx="0" cy="0"/>
        </a:xfrm>
      </p:grpSpPr>
      <p:sp>
        <p:nvSpPr>
          <p:cNvPr id="165" name="Google Shape;165;p14"/>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66" name="Google Shape;166;p14"/>
          <p:cNvSpPr txBox="1"/>
          <p:nvPr/>
        </p:nvSpPr>
        <p:spPr>
          <a:xfrm>
            <a:off x="174661" y="1547577"/>
            <a:ext cx="8969339"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6. Trumpametražiai filmai, pristatantys su šiuo projektu susijusią gerąją patirtį</a:t>
            </a:r>
            <a:endParaRPr/>
          </a:p>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7. Internetinė knyga, susidedanti iš dviejų dalių (didaktiniai šaltiniai, naudojami įgyvendinant projektą) apie gamtinę medžiagą ir elgesio miške taisyklės.</a:t>
            </a:r>
            <a:endParaRPr/>
          </a:p>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8. Projekto dienoraštis, kuris bus atnaujinamas kas 4 mėnesius ir kuriame bus kiekvieno partnerio projekto veikla organizacijos</a:t>
            </a:r>
            <a:endParaRPr/>
          </a:p>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9. Miško dokumentų gamyba</a:t>
            </a:r>
            <a:endParaRPr/>
          </a:p>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10. 6 profesionalūs ir 12 informacinių straipsnių profesionaliuose ir vietiniuose leidiniuose bei svetainėse penkiose šalyse</a:t>
            </a:r>
            <a:endParaRPr/>
          </a:p>
          <a:p>
            <a:pPr indent="0" lvl="0" marL="0" marR="0" rtl="0" algn="l">
              <a:lnSpc>
                <a:spcPct val="100000"/>
              </a:lnSpc>
              <a:spcBef>
                <a:spcPts val="0"/>
              </a:spcBef>
              <a:spcAft>
                <a:spcPts val="0"/>
              </a:spcAft>
              <a:buNone/>
            </a:pPr>
            <a:r>
              <a:rPr b="0" i="0" lang="lt-LT" sz="2000" u="none" cap="none" strike="noStrike">
                <a:solidFill>
                  <a:srgbClr val="156686"/>
                </a:solidFill>
                <a:latin typeface="Roboto Slab"/>
                <a:ea typeface="Roboto Slab"/>
                <a:cs typeface="Roboto Slab"/>
                <a:sym typeface="Roboto Slab"/>
              </a:rPr>
              <a:t>11. Baigiamosios konferencijos pranešimų medžiaga</a:t>
            </a:r>
            <a:endParaRPr/>
          </a:p>
        </p:txBody>
      </p:sp>
      <p:sp>
        <p:nvSpPr>
          <p:cNvPr id="167" name="Google Shape;167;p14"/>
          <p:cNvSpPr txBox="1"/>
          <p:nvPr/>
        </p:nvSpPr>
        <p:spPr>
          <a:xfrm>
            <a:off x="760287" y="221883"/>
            <a:ext cx="6709025"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lt-LT" sz="3600" u="none" cap="none" strike="noStrike">
                <a:solidFill>
                  <a:srgbClr val="FFFF00"/>
                </a:solidFill>
                <a:latin typeface="Roboto Slab"/>
                <a:ea typeface="Roboto Slab"/>
                <a:cs typeface="Roboto Slab"/>
                <a:sym typeface="Roboto Slab"/>
              </a:rPr>
              <a:t>Projekto veiklos (II)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15"/>
          <p:cNvPicPr preferRelativeResize="0"/>
          <p:nvPr/>
        </p:nvPicPr>
        <p:blipFill rotWithShape="1">
          <a:blip r:embed="rId3">
            <a:alphaModFix/>
          </a:blip>
          <a:srcRect b="0" l="21888" r="21887" t="0"/>
          <a:stretch/>
        </p:blipFill>
        <p:spPr>
          <a:xfrm>
            <a:off x="4088952" y="21017"/>
            <a:ext cx="5055048" cy="4802893"/>
          </a:xfrm>
          <a:custGeom>
            <a:rect b="b" l="l" r="r" t="t"/>
            <a:pathLst>
              <a:path extrusionOk="0" h="21514" w="21520">
                <a:moveTo>
                  <a:pt x="8433" y="0"/>
                </a:moveTo>
                <a:lnTo>
                  <a:pt x="4368" y="4275"/>
                </a:lnTo>
                <a:cubicBezTo>
                  <a:pt x="4052" y="4614"/>
                  <a:pt x="4058" y="5159"/>
                  <a:pt x="4380" y="5492"/>
                </a:cubicBezTo>
                <a:cubicBezTo>
                  <a:pt x="4698" y="5820"/>
                  <a:pt x="5207" y="5820"/>
                  <a:pt x="5525" y="5492"/>
                </a:cubicBezTo>
                <a:lnTo>
                  <a:pt x="10259" y="513"/>
                </a:lnTo>
                <a:cubicBezTo>
                  <a:pt x="10324" y="444"/>
                  <a:pt x="10378" y="363"/>
                  <a:pt x="10417" y="276"/>
                </a:cubicBezTo>
                <a:cubicBezTo>
                  <a:pt x="10457" y="190"/>
                  <a:pt x="10483" y="97"/>
                  <a:pt x="10493" y="0"/>
                </a:cubicBezTo>
                <a:lnTo>
                  <a:pt x="8433" y="0"/>
                </a:lnTo>
                <a:close/>
                <a:moveTo>
                  <a:pt x="11269" y="0"/>
                </a:moveTo>
                <a:lnTo>
                  <a:pt x="4664" y="6947"/>
                </a:lnTo>
                <a:cubicBezTo>
                  <a:pt x="4346" y="7284"/>
                  <a:pt x="4346" y="7825"/>
                  <a:pt x="4664" y="8162"/>
                </a:cubicBezTo>
                <a:cubicBezTo>
                  <a:pt x="4982" y="8498"/>
                  <a:pt x="4982" y="9042"/>
                  <a:pt x="4664" y="9378"/>
                </a:cubicBezTo>
                <a:lnTo>
                  <a:pt x="1767" y="12424"/>
                </a:lnTo>
                <a:cubicBezTo>
                  <a:pt x="1451" y="12763"/>
                  <a:pt x="1456" y="13308"/>
                  <a:pt x="1779" y="13641"/>
                </a:cubicBezTo>
                <a:cubicBezTo>
                  <a:pt x="2097" y="13969"/>
                  <a:pt x="2605" y="13969"/>
                  <a:pt x="2923" y="13641"/>
                </a:cubicBezTo>
                <a:lnTo>
                  <a:pt x="5267" y="11177"/>
                </a:lnTo>
                <a:cubicBezTo>
                  <a:pt x="5591" y="10847"/>
                  <a:pt x="6109" y="10856"/>
                  <a:pt x="6423" y="11197"/>
                </a:cubicBezTo>
                <a:cubicBezTo>
                  <a:pt x="6730" y="11531"/>
                  <a:pt x="6730" y="12058"/>
                  <a:pt x="6423" y="12392"/>
                </a:cubicBezTo>
                <a:lnTo>
                  <a:pt x="4645" y="14263"/>
                </a:lnTo>
                <a:cubicBezTo>
                  <a:pt x="4329" y="14602"/>
                  <a:pt x="4332" y="15147"/>
                  <a:pt x="4654" y="15480"/>
                </a:cubicBezTo>
                <a:cubicBezTo>
                  <a:pt x="4972" y="15808"/>
                  <a:pt x="5483" y="15808"/>
                  <a:pt x="5801" y="15480"/>
                </a:cubicBezTo>
                <a:lnTo>
                  <a:pt x="6130" y="15131"/>
                </a:lnTo>
                <a:cubicBezTo>
                  <a:pt x="6449" y="14796"/>
                  <a:pt x="6967" y="14796"/>
                  <a:pt x="7286" y="15131"/>
                </a:cubicBezTo>
                <a:cubicBezTo>
                  <a:pt x="7606" y="15467"/>
                  <a:pt x="7606" y="16012"/>
                  <a:pt x="7286" y="16348"/>
                </a:cubicBezTo>
                <a:lnTo>
                  <a:pt x="4092" y="19710"/>
                </a:lnTo>
                <a:cubicBezTo>
                  <a:pt x="3772" y="20046"/>
                  <a:pt x="3772" y="20591"/>
                  <a:pt x="4092" y="20927"/>
                </a:cubicBezTo>
                <a:cubicBezTo>
                  <a:pt x="4411" y="21263"/>
                  <a:pt x="4928" y="21262"/>
                  <a:pt x="5248" y="20927"/>
                </a:cubicBezTo>
                <a:lnTo>
                  <a:pt x="10741" y="15146"/>
                </a:lnTo>
                <a:cubicBezTo>
                  <a:pt x="11061" y="14810"/>
                  <a:pt x="11578" y="14810"/>
                  <a:pt x="11898" y="15146"/>
                </a:cubicBezTo>
                <a:cubicBezTo>
                  <a:pt x="12217" y="15482"/>
                  <a:pt x="12217" y="16027"/>
                  <a:pt x="11898" y="16363"/>
                </a:cubicBezTo>
                <a:lnTo>
                  <a:pt x="10784" y="17535"/>
                </a:lnTo>
                <a:cubicBezTo>
                  <a:pt x="10465" y="17871"/>
                  <a:pt x="10465" y="18416"/>
                  <a:pt x="10784" y="18752"/>
                </a:cubicBezTo>
                <a:cubicBezTo>
                  <a:pt x="11103" y="19088"/>
                  <a:pt x="11621" y="19088"/>
                  <a:pt x="11940" y="18752"/>
                </a:cubicBezTo>
                <a:lnTo>
                  <a:pt x="15478" y="15032"/>
                </a:lnTo>
                <a:cubicBezTo>
                  <a:pt x="15807" y="14707"/>
                  <a:pt x="16323" y="14723"/>
                  <a:pt x="16632" y="15069"/>
                </a:cubicBezTo>
                <a:cubicBezTo>
                  <a:pt x="16927" y="15400"/>
                  <a:pt x="16927" y="15915"/>
                  <a:pt x="16632" y="16246"/>
                </a:cubicBezTo>
                <a:lnTo>
                  <a:pt x="14553" y="18433"/>
                </a:lnTo>
                <a:cubicBezTo>
                  <a:pt x="14234" y="18769"/>
                  <a:pt x="14234" y="19314"/>
                  <a:pt x="14553" y="19650"/>
                </a:cubicBezTo>
                <a:cubicBezTo>
                  <a:pt x="14873" y="19986"/>
                  <a:pt x="15390" y="19986"/>
                  <a:pt x="15710" y="19650"/>
                </a:cubicBezTo>
                <a:lnTo>
                  <a:pt x="21518" y="13541"/>
                </a:lnTo>
                <a:lnTo>
                  <a:pt x="21518" y="1379"/>
                </a:lnTo>
                <a:lnTo>
                  <a:pt x="20281" y="2682"/>
                </a:lnTo>
                <a:cubicBezTo>
                  <a:pt x="19962" y="3018"/>
                  <a:pt x="19444" y="3018"/>
                  <a:pt x="19124" y="2682"/>
                </a:cubicBezTo>
                <a:cubicBezTo>
                  <a:pt x="18805" y="2347"/>
                  <a:pt x="18805" y="1802"/>
                  <a:pt x="19124" y="1466"/>
                </a:cubicBezTo>
                <a:lnTo>
                  <a:pt x="20517" y="0"/>
                </a:lnTo>
                <a:lnTo>
                  <a:pt x="11269" y="0"/>
                </a:lnTo>
                <a:close/>
                <a:moveTo>
                  <a:pt x="819" y="13780"/>
                </a:moveTo>
                <a:cubicBezTo>
                  <a:pt x="610" y="13780"/>
                  <a:pt x="399" y="13864"/>
                  <a:pt x="239" y="14031"/>
                </a:cubicBezTo>
                <a:cubicBezTo>
                  <a:pt x="-80" y="14367"/>
                  <a:pt x="-80" y="14912"/>
                  <a:pt x="239" y="15248"/>
                </a:cubicBezTo>
                <a:cubicBezTo>
                  <a:pt x="559" y="15584"/>
                  <a:pt x="1076" y="15584"/>
                  <a:pt x="1396" y="15248"/>
                </a:cubicBezTo>
                <a:cubicBezTo>
                  <a:pt x="1715" y="14912"/>
                  <a:pt x="1715" y="14367"/>
                  <a:pt x="1396" y="14031"/>
                </a:cubicBezTo>
                <a:cubicBezTo>
                  <a:pt x="1236" y="13864"/>
                  <a:pt x="1028" y="13780"/>
                  <a:pt x="819" y="13780"/>
                </a:cubicBezTo>
                <a:close/>
                <a:moveTo>
                  <a:pt x="21520" y="14091"/>
                </a:moveTo>
                <a:lnTo>
                  <a:pt x="19706" y="15997"/>
                </a:lnTo>
                <a:cubicBezTo>
                  <a:pt x="19547" y="16165"/>
                  <a:pt x="19468" y="16384"/>
                  <a:pt x="19467" y="16604"/>
                </a:cubicBezTo>
                <a:cubicBezTo>
                  <a:pt x="19467" y="16824"/>
                  <a:pt x="19547" y="17043"/>
                  <a:pt x="19706" y="17212"/>
                </a:cubicBezTo>
                <a:cubicBezTo>
                  <a:pt x="19866" y="17379"/>
                  <a:pt x="20076" y="17463"/>
                  <a:pt x="20286" y="17463"/>
                </a:cubicBezTo>
                <a:cubicBezTo>
                  <a:pt x="20495" y="17463"/>
                  <a:pt x="20703" y="17379"/>
                  <a:pt x="20863" y="17212"/>
                </a:cubicBezTo>
                <a:lnTo>
                  <a:pt x="21520" y="16522"/>
                </a:lnTo>
                <a:lnTo>
                  <a:pt x="21520" y="14091"/>
                </a:lnTo>
                <a:close/>
                <a:moveTo>
                  <a:pt x="9665" y="19100"/>
                </a:moveTo>
                <a:cubicBezTo>
                  <a:pt x="9456" y="19092"/>
                  <a:pt x="9244" y="19167"/>
                  <a:pt x="9079" y="19329"/>
                </a:cubicBezTo>
                <a:cubicBezTo>
                  <a:pt x="9064" y="19343"/>
                  <a:pt x="9050" y="19359"/>
                  <a:pt x="9036" y="19374"/>
                </a:cubicBezTo>
                <a:lnTo>
                  <a:pt x="8403" y="20041"/>
                </a:lnTo>
                <a:cubicBezTo>
                  <a:pt x="8080" y="20373"/>
                  <a:pt x="8074" y="20918"/>
                  <a:pt x="8391" y="21257"/>
                </a:cubicBezTo>
                <a:cubicBezTo>
                  <a:pt x="8707" y="21597"/>
                  <a:pt x="9225" y="21600"/>
                  <a:pt x="9547" y="21267"/>
                </a:cubicBezTo>
                <a:cubicBezTo>
                  <a:pt x="9551" y="21264"/>
                  <a:pt x="9555" y="21261"/>
                  <a:pt x="9559" y="21257"/>
                </a:cubicBezTo>
                <a:lnTo>
                  <a:pt x="10190" y="20591"/>
                </a:lnTo>
                <a:cubicBezTo>
                  <a:pt x="10521" y="20267"/>
                  <a:pt x="10540" y="19724"/>
                  <a:pt x="10233" y="19376"/>
                </a:cubicBezTo>
                <a:cubicBezTo>
                  <a:pt x="10079" y="19202"/>
                  <a:pt x="9874" y="19108"/>
                  <a:pt x="9665" y="19100"/>
                </a:cubicBezTo>
                <a:close/>
              </a:path>
            </a:pathLst>
          </a:custGeom>
          <a:noFill/>
          <a:ln>
            <a:noFill/>
          </a:ln>
        </p:spPr>
      </p:pic>
      <p:sp>
        <p:nvSpPr>
          <p:cNvPr id="173" name="Google Shape;173;p15"/>
          <p:cNvSpPr txBox="1"/>
          <p:nvPr>
            <p:ph type="title"/>
          </p:nvPr>
        </p:nvSpPr>
        <p:spPr>
          <a:xfrm>
            <a:off x="748975" y="47608"/>
            <a:ext cx="3610374" cy="9099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200"/>
              <a:buNone/>
            </a:pPr>
            <a:r>
              <a:rPr lang="lt-LT" sz="2400"/>
              <a:t>Tęstinumas</a:t>
            </a:r>
            <a:br>
              <a:rPr lang="lt-LT" sz="2400"/>
            </a:br>
            <a:endParaRPr sz="2400"/>
          </a:p>
        </p:txBody>
      </p:sp>
      <p:sp>
        <p:nvSpPr>
          <p:cNvPr id="174" name="Google Shape;174;p15"/>
          <p:cNvSpPr txBox="1"/>
          <p:nvPr>
            <p:ph idx="1" type="body"/>
          </p:nvPr>
        </p:nvSpPr>
        <p:spPr>
          <a:xfrm>
            <a:off x="695812" y="957508"/>
            <a:ext cx="3663537" cy="1818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000"/>
              <a:buNone/>
            </a:pPr>
            <a:r>
              <a:rPr b="1" lang="lt-LT" sz="1600"/>
              <a:t>Grupė socialiniame tinkle „Facebook“, kurioje galės (patvirtinus administratoriui) įstoti suinteresuoti pedagoginiai darbuotojai. Grupė pristatys svarbiausius projekto rezultatus ir kai kuriuos geros praktikos pavyzdžius. Visi nariai pridės papildomą turinį pasibaigus projektui. Tokiu būdu užtikrinsime plačią projekto rezultatų sklaidą, taip pat tolesnį projekto egzistavimą ir idėjų plėtrą</a:t>
            </a:r>
            <a:endParaRPr/>
          </a:p>
          <a:p>
            <a:pPr indent="0" lvl="0" marL="0" rtl="0" algn="l">
              <a:lnSpc>
                <a:spcPct val="115000"/>
              </a:lnSpc>
              <a:spcBef>
                <a:spcPts val="600"/>
              </a:spcBef>
              <a:spcAft>
                <a:spcPts val="0"/>
              </a:spcAft>
              <a:buSzPts val="2000"/>
              <a:buNone/>
            </a:pPr>
            <a:r>
              <a:rPr b="1" lang="lt-LT" sz="1600"/>
              <a:t>neoficialiu lygiu.</a:t>
            </a:r>
            <a:endParaRPr b="1" sz="1600"/>
          </a:p>
        </p:txBody>
      </p:sp>
      <p:sp>
        <p:nvSpPr>
          <p:cNvPr id="175" name="Google Shape;175;p15"/>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76" name="Google Shape;176;p15"/>
          <p:cNvSpPr/>
          <p:nvPr/>
        </p:nvSpPr>
        <p:spPr>
          <a:xfrm>
            <a:off x="6880700" y="2971975"/>
            <a:ext cx="383100" cy="3831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5"/>
          <p:cNvSpPr/>
          <p:nvPr/>
        </p:nvSpPr>
        <p:spPr>
          <a:xfrm rot="-2700000">
            <a:off x="4248889" y="1440146"/>
            <a:ext cx="939321" cy="383959"/>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5"/>
          <p:cNvSpPr/>
          <p:nvPr/>
        </p:nvSpPr>
        <p:spPr>
          <a:xfrm rot="-2700000">
            <a:off x="7999578" y="733471"/>
            <a:ext cx="605001" cy="383959"/>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5"/>
          <p:cNvSpPr/>
          <p:nvPr/>
        </p:nvSpPr>
        <p:spPr>
          <a:xfrm>
            <a:off x="7077875" y="4450625"/>
            <a:ext cx="383100" cy="3831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6"/>
          <p:cNvSpPr txBox="1"/>
          <p:nvPr>
            <p:ph idx="1" type="body"/>
          </p:nvPr>
        </p:nvSpPr>
        <p:spPr>
          <a:xfrm>
            <a:off x="544636" y="343632"/>
            <a:ext cx="7523100" cy="8199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600"/>
              </a:spcBef>
              <a:spcAft>
                <a:spcPts val="0"/>
              </a:spcAft>
              <a:buSzPts val="2700"/>
              <a:buNone/>
            </a:pPr>
            <a:r>
              <a:rPr lang="lt-LT"/>
              <a:t>Kaip planuojama veikla padės įgyvendinti projekto tikslus?</a:t>
            </a:r>
            <a:endParaRPr/>
          </a:p>
        </p:txBody>
      </p:sp>
      <p:sp>
        <p:nvSpPr>
          <p:cNvPr id="185" name="Google Shape;185;p16"/>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86" name="Google Shape;186;p16"/>
          <p:cNvSpPr txBox="1"/>
          <p:nvPr/>
        </p:nvSpPr>
        <p:spPr>
          <a:xfrm>
            <a:off x="786809" y="2121944"/>
            <a:ext cx="7719238" cy="26776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Projekto dalyviai keisis gerosios patirties pavyzdžiais miškų pedagogikos, socialinės įtraukties ir ankstyvojo mokymosi srityse užsienio kalba. Susitikimuose jie užrašys metodus ir pristatys juos kartu su partnerių patirtimi. </a:t>
            </a:r>
            <a:endParaRPr/>
          </a:p>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Dalyviai pratęs savo anglų kalbos žinias ir taip sustiprins savo kalbos įgūdžius.</a:t>
            </a:r>
            <a:endParaRPr/>
          </a:p>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Kadangi didžioji projekto darbo dalis bus atlikta naudojant IRT, tikimės, kad jo naudojimas bus išplėstas ir kitiems darbo srityse, nes specialistai taps kompetentingesni šioje srityje ir dažniau įsikiš atsižvelgiant į turimus IRT išteklius. Su nauja patirtimi ir metodais bei naujais tarptautiniais ryšiais.</a:t>
            </a:r>
            <a:endParaRPr/>
          </a:p>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Vaikai gauna novatorišką ir veiksmingą požiūrį įgyti socialinių įgūdžių ir buvimą lauke. Su tuo</a:t>
            </a:r>
            <a:endParaRPr/>
          </a:p>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padidės vaikų ryšio lygis, padidės jų savivertė. Tokiu būdu vaikai taps daugiau</a:t>
            </a:r>
            <a:endParaRPr/>
          </a:p>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nepriklausomi, atsakingi ir empatiški asmenys, kurie bus geriau integruoti į savo socialinę aplinką.</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7"/>
          <p:cNvSpPr txBox="1"/>
          <p:nvPr>
            <p:ph idx="1" type="body"/>
          </p:nvPr>
        </p:nvSpPr>
        <p:spPr>
          <a:xfrm>
            <a:off x="855300" y="1273285"/>
            <a:ext cx="7433400" cy="2516269"/>
          </a:xfrm>
          <a:prstGeom prst="rect">
            <a:avLst/>
          </a:prstGeom>
          <a:noFill/>
          <a:ln>
            <a:noFill/>
          </a:ln>
        </p:spPr>
        <p:txBody>
          <a:bodyPr anchorCtr="0" anchor="t" bIns="0" lIns="0" spcFirstLastPara="1" rIns="0" wrap="square" tIns="0">
            <a:noAutofit/>
          </a:bodyPr>
          <a:lstStyle/>
          <a:p>
            <a:pPr indent="0" lvl="0" marL="76200" rtl="0" algn="l">
              <a:lnSpc>
                <a:spcPct val="115000"/>
              </a:lnSpc>
              <a:spcBef>
                <a:spcPts val="600"/>
              </a:spcBef>
              <a:spcAft>
                <a:spcPts val="0"/>
              </a:spcAft>
              <a:buSzPts val="2400"/>
              <a:buNone/>
            </a:pPr>
            <a:r>
              <a:t/>
            </a:r>
            <a:endParaRPr b="0" i="0" sz="1600">
              <a:solidFill>
                <a:srgbClr val="000000"/>
              </a:solidFill>
              <a:latin typeface="Roboto"/>
              <a:ea typeface="Roboto"/>
              <a:cs typeface="Roboto"/>
              <a:sym typeface="Roboto"/>
            </a:endParaRPr>
          </a:p>
          <a:p>
            <a:pPr indent="0" lvl="0" marL="76200" rtl="0" algn="l">
              <a:lnSpc>
                <a:spcPct val="115000"/>
              </a:lnSpc>
              <a:spcBef>
                <a:spcPts val="600"/>
              </a:spcBef>
              <a:spcAft>
                <a:spcPts val="0"/>
              </a:spcAft>
              <a:buSzPts val="2400"/>
              <a:buNone/>
            </a:pPr>
            <a:r>
              <a:rPr lang="lt-LT" sz="1600">
                <a:solidFill>
                  <a:srgbClr val="000000"/>
                </a:solidFill>
                <a:latin typeface="Roboto"/>
                <a:ea typeface="Roboto"/>
                <a:cs typeface="Roboto"/>
                <a:sym typeface="Roboto"/>
              </a:rPr>
              <a:t>  </a:t>
            </a:r>
            <a:endParaRPr b="0" i="0" sz="1600">
              <a:solidFill>
                <a:srgbClr val="000000"/>
              </a:solidFill>
              <a:latin typeface="Roboto"/>
              <a:ea typeface="Roboto"/>
              <a:cs typeface="Roboto"/>
              <a:sym typeface="Roboto"/>
            </a:endParaRPr>
          </a:p>
          <a:p>
            <a:pPr indent="-381000" lvl="0" marL="457200" rtl="0" algn="l">
              <a:lnSpc>
                <a:spcPct val="115000"/>
              </a:lnSpc>
              <a:spcBef>
                <a:spcPts val="600"/>
              </a:spcBef>
              <a:spcAft>
                <a:spcPts val="0"/>
              </a:spcAft>
              <a:buSzPts val="2400"/>
              <a:buChar char="●"/>
            </a:pPr>
            <a:r>
              <a:rPr lang="lt-LT" sz="1600">
                <a:solidFill>
                  <a:srgbClr val="000000"/>
                </a:solidFill>
                <a:latin typeface="Roboto"/>
                <a:ea typeface="Roboto"/>
                <a:cs typeface="Roboto"/>
                <a:sym typeface="Roboto"/>
              </a:rPr>
              <a:t>„eTwinning“ </a:t>
            </a:r>
            <a:endParaRPr/>
          </a:p>
          <a:p>
            <a:pPr indent="-381000" lvl="0" marL="457200" rtl="0" algn="l">
              <a:lnSpc>
                <a:spcPct val="115000"/>
              </a:lnSpc>
              <a:spcBef>
                <a:spcPts val="600"/>
              </a:spcBef>
              <a:spcAft>
                <a:spcPts val="0"/>
              </a:spcAft>
              <a:buSzPts val="2400"/>
              <a:buChar char="●"/>
            </a:pPr>
            <a:r>
              <a:rPr lang="lt-LT" sz="1600">
                <a:solidFill>
                  <a:srgbClr val="000000"/>
                </a:solidFill>
                <a:latin typeface="Roboto"/>
                <a:ea typeface="Roboto"/>
                <a:cs typeface="Roboto"/>
                <a:sym typeface="Roboto"/>
              </a:rPr>
              <a:t>„</a:t>
            </a:r>
            <a:r>
              <a:rPr b="0" i="0" lang="lt-LT" sz="1600">
                <a:solidFill>
                  <a:srgbClr val="000000"/>
                </a:solidFill>
                <a:latin typeface="Roboto"/>
                <a:ea typeface="Roboto"/>
                <a:cs typeface="Roboto"/>
                <a:sym typeface="Roboto"/>
              </a:rPr>
              <a:t>School Education“ </a:t>
            </a:r>
            <a:endParaRPr/>
          </a:p>
          <a:p>
            <a:pPr indent="-381000" lvl="0" marL="457200" rtl="0" algn="l">
              <a:lnSpc>
                <a:spcPct val="115000"/>
              </a:lnSpc>
              <a:spcBef>
                <a:spcPts val="600"/>
              </a:spcBef>
              <a:spcAft>
                <a:spcPts val="0"/>
              </a:spcAft>
              <a:buSzPts val="2400"/>
              <a:buChar char="●"/>
            </a:pPr>
            <a:r>
              <a:rPr b="0" i="0" lang="lt-LT" sz="1600">
                <a:solidFill>
                  <a:srgbClr val="000000"/>
                </a:solidFill>
                <a:latin typeface="Roboto"/>
                <a:ea typeface="Roboto"/>
                <a:cs typeface="Roboto"/>
                <a:sym typeface="Roboto"/>
              </a:rPr>
              <a:t>„Gateway“  </a:t>
            </a:r>
            <a:endParaRPr/>
          </a:p>
          <a:p>
            <a:pPr indent="-381000" lvl="0" marL="457200" rtl="0" algn="l">
              <a:lnSpc>
                <a:spcPct val="115000"/>
              </a:lnSpc>
              <a:spcBef>
                <a:spcPts val="600"/>
              </a:spcBef>
              <a:spcAft>
                <a:spcPts val="0"/>
              </a:spcAft>
              <a:buSzPts val="2400"/>
              <a:buChar char="●"/>
            </a:pPr>
            <a:r>
              <a:rPr b="0" i="0" lang="lt-LT" sz="1600">
                <a:solidFill>
                  <a:srgbClr val="000000"/>
                </a:solidFill>
                <a:latin typeface="Roboto"/>
                <a:ea typeface="Roboto"/>
                <a:cs typeface="Roboto"/>
                <a:sym typeface="Roboto"/>
              </a:rPr>
              <a:t>„Erasmus +“ </a:t>
            </a:r>
            <a:endParaRPr/>
          </a:p>
          <a:p>
            <a:pPr indent="-381000" lvl="0" marL="457200" rtl="0" algn="l">
              <a:lnSpc>
                <a:spcPct val="115000"/>
              </a:lnSpc>
              <a:spcBef>
                <a:spcPts val="600"/>
              </a:spcBef>
              <a:spcAft>
                <a:spcPts val="0"/>
              </a:spcAft>
              <a:buSzPts val="2400"/>
              <a:buChar char="●"/>
            </a:pPr>
            <a:r>
              <a:rPr b="0" i="0" lang="lt-LT" sz="1600">
                <a:solidFill>
                  <a:srgbClr val="000000"/>
                </a:solidFill>
                <a:latin typeface="Roboto"/>
                <a:ea typeface="Roboto"/>
                <a:cs typeface="Roboto"/>
                <a:sym typeface="Roboto"/>
              </a:rPr>
              <a:t>Taip pat visų dalyvaujančių partnerių svetainėse.</a:t>
            </a:r>
            <a:endParaRPr sz="1600"/>
          </a:p>
        </p:txBody>
      </p:sp>
      <p:sp>
        <p:nvSpPr>
          <p:cNvPr id="192" name="Google Shape;192;p17"/>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193" name="Google Shape;193;p17"/>
          <p:cNvSpPr txBox="1"/>
          <p:nvPr/>
        </p:nvSpPr>
        <p:spPr>
          <a:xfrm>
            <a:off x="855300" y="307507"/>
            <a:ext cx="7247485" cy="1046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lt-LT" sz="2400" u="none" cap="none" strike="noStrike">
                <a:solidFill>
                  <a:schemeClr val="accent2"/>
                </a:solidFill>
                <a:latin typeface="Roboto Slab"/>
                <a:ea typeface="Roboto Slab"/>
                <a:cs typeface="Roboto Slab"/>
                <a:sym typeface="Roboto Slab"/>
              </a:rPr>
              <a:t>Pažangai ir rezultatams skleisti bus naudojamos internetinės platformos: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8"/>
          <p:cNvSpPr txBox="1"/>
          <p:nvPr>
            <p:ph idx="1" type="body"/>
          </p:nvPr>
        </p:nvSpPr>
        <p:spPr>
          <a:xfrm>
            <a:off x="369869" y="377905"/>
            <a:ext cx="4880225" cy="3297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000"/>
              <a:buNone/>
            </a:pPr>
            <a:r>
              <a:rPr b="1" lang="lt-LT" sz="1600"/>
              <a:t>Tikslinė grupė veikloms įgyvendinti yra vaikai nuo 3 iki 7 metų. Stebint jų veiklą gamtoje tirsime ir nustatysime, ar optimaliai plėtojame ir įgyvendiname spec poreikių turičių vaikų įtraukimą.</a:t>
            </a:r>
            <a:endParaRPr/>
          </a:p>
          <a:p>
            <a:pPr indent="0" lvl="0" marL="0" rtl="0" algn="l">
              <a:lnSpc>
                <a:spcPct val="115000"/>
              </a:lnSpc>
              <a:spcBef>
                <a:spcPts val="600"/>
              </a:spcBef>
              <a:spcAft>
                <a:spcPts val="0"/>
              </a:spcAft>
              <a:buSzPts val="2000"/>
              <a:buNone/>
            </a:pPr>
            <a:r>
              <a:rPr b="1" lang="lt-LT" sz="1600"/>
              <a:t>Organizuojant visų partnerių organizacijų renginius, bus aktyviai skatinamas tėvų ir švietimo įstaigų specialistų bendradarbiavimas.</a:t>
            </a:r>
            <a:endParaRPr b="1" sz="1600"/>
          </a:p>
          <a:p>
            <a:pPr indent="0" lvl="0" marL="0" rtl="0" algn="l">
              <a:lnSpc>
                <a:spcPct val="115000"/>
              </a:lnSpc>
              <a:spcBef>
                <a:spcPts val="600"/>
              </a:spcBef>
              <a:spcAft>
                <a:spcPts val="0"/>
              </a:spcAft>
              <a:buSzPts val="2000"/>
              <a:buNone/>
            </a:pPr>
            <a:r>
              <a:rPr b="1" lang="lt-LT" sz="1600"/>
              <a:t>Dėl vyksiančių mainų, bus skatinamas pedagogų tobulėjimas keliais lygmenimis ir visose partnerystės organizacijose. </a:t>
            </a:r>
            <a:endParaRPr/>
          </a:p>
          <a:p>
            <a:pPr indent="0" lvl="0" marL="0" rtl="0" algn="l">
              <a:lnSpc>
                <a:spcPct val="115000"/>
              </a:lnSpc>
              <a:spcBef>
                <a:spcPts val="600"/>
              </a:spcBef>
              <a:spcAft>
                <a:spcPts val="0"/>
              </a:spcAft>
              <a:buSzPts val="2000"/>
              <a:buNone/>
            </a:pPr>
            <a:r>
              <a:rPr b="1" lang="lt-LT" sz="1600"/>
              <a:t>Profesionalus personalas iš visų Europos partnerių organizacijų turės nemokamą prieigą prie visos profesionalios medžiagos ir išvados ir bus įtrauktos į plačią projekto rezultatų sklaidą. </a:t>
            </a:r>
            <a:endParaRPr/>
          </a:p>
        </p:txBody>
      </p:sp>
      <p:sp>
        <p:nvSpPr>
          <p:cNvPr id="199" name="Google Shape;199;p18"/>
          <p:cNvSpPr txBox="1"/>
          <p:nvPr>
            <p:ph idx="2" type="body"/>
          </p:nvPr>
        </p:nvSpPr>
        <p:spPr>
          <a:xfrm>
            <a:off x="5518500" y="1693850"/>
            <a:ext cx="3473100" cy="2914200"/>
          </a:xfrm>
          <a:prstGeom prst="rect">
            <a:avLst/>
          </a:prstGeom>
          <a:solidFill>
            <a:srgbClr val="EAFFC2"/>
          </a:solidFill>
          <a:ln>
            <a:noFill/>
          </a:ln>
        </p:spPr>
        <p:txBody>
          <a:bodyPr anchorCtr="0" anchor="t" bIns="0" lIns="0" spcFirstLastPara="1" rIns="0" wrap="square" tIns="0">
            <a:noAutofit/>
          </a:bodyPr>
          <a:lstStyle/>
          <a:p>
            <a:pPr indent="0" lvl="0" marL="0" rtl="0" algn="l">
              <a:lnSpc>
                <a:spcPct val="115000"/>
              </a:lnSpc>
              <a:spcBef>
                <a:spcPts val="600"/>
              </a:spcBef>
              <a:spcAft>
                <a:spcPts val="0"/>
              </a:spcAft>
              <a:buClr>
                <a:srgbClr val="CCFF67"/>
              </a:buClr>
              <a:buSzPts val="2000"/>
              <a:buNone/>
            </a:pPr>
            <a:r>
              <a:rPr b="1" lang="lt-LT" sz="1600">
                <a:solidFill>
                  <a:srgbClr val="061A22"/>
                </a:solidFill>
              </a:rPr>
              <a:t>Yra vis daugiau vaikų su specialiaisiais poreikiais ir vaikų iš mažiau palaikančios aplinkos, kur poreikis susisiekti su specialistais ir kitais tėvais yra dar ryškesnis, nes tai suteikia žmonėms tinklą su informacija, kuri padeda jiems auklėti. Taip pat sunku tiems, kurie atsiduria naujoje kultūrinėje ar kalbinėje aplinkoje. </a:t>
            </a:r>
            <a:endParaRPr/>
          </a:p>
        </p:txBody>
      </p:sp>
      <p:sp>
        <p:nvSpPr>
          <p:cNvPr id="200" name="Google Shape;200;p18"/>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201" name="Google Shape;201;p18"/>
          <p:cNvSpPr txBox="1"/>
          <p:nvPr/>
        </p:nvSpPr>
        <p:spPr>
          <a:xfrm>
            <a:off x="7255050" y="377905"/>
            <a:ext cx="1837796"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100" u="none" cap="none" strike="noStrike">
                <a:solidFill>
                  <a:srgbClr val="000000"/>
                </a:solidFill>
                <a:latin typeface="Arial"/>
                <a:ea typeface="Arial"/>
                <a:cs typeface="Arial"/>
                <a:sym typeface="Arial"/>
              </a:rPr>
              <a:t>Kultūriniai skirtumai</a:t>
            </a:r>
            <a:endParaRPr/>
          </a:p>
          <a:p>
            <a:pPr indent="0" lvl="0" marL="0" marR="0" rtl="0" algn="l">
              <a:lnSpc>
                <a:spcPct val="100000"/>
              </a:lnSpc>
              <a:spcBef>
                <a:spcPts val="0"/>
              </a:spcBef>
              <a:spcAft>
                <a:spcPts val="0"/>
              </a:spcAft>
              <a:buNone/>
            </a:pPr>
            <a:r>
              <a:rPr b="0" i="0" lang="lt-LT" sz="1100" u="none" cap="none" strike="noStrike">
                <a:solidFill>
                  <a:srgbClr val="000000"/>
                </a:solidFill>
                <a:latin typeface="Arial"/>
                <a:ea typeface="Arial"/>
                <a:cs typeface="Arial"/>
                <a:sym typeface="Arial"/>
              </a:rPr>
              <a:t>Neįgalumas</a:t>
            </a:r>
            <a:endParaRPr/>
          </a:p>
          <a:p>
            <a:pPr indent="0" lvl="0" marL="0" marR="0" rtl="0" algn="l">
              <a:lnSpc>
                <a:spcPct val="100000"/>
              </a:lnSpc>
              <a:spcBef>
                <a:spcPts val="0"/>
              </a:spcBef>
              <a:spcAft>
                <a:spcPts val="0"/>
              </a:spcAft>
              <a:buNone/>
            </a:pPr>
            <a:r>
              <a:rPr b="0" i="0" lang="lt-LT" sz="1100" u="none" cap="none" strike="noStrike">
                <a:solidFill>
                  <a:srgbClr val="000000"/>
                </a:solidFill>
                <a:latin typeface="Arial"/>
                <a:ea typeface="Arial"/>
                <a:cs typeface="Arial"/>
                <a:sym typeface="Arial"/>
              </a:rPr>
              <a:t>Pabėgėliai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9"/>
          <p:cNvSpPr txBox="1"/>
          <p:nvPr>
            <p:ph type="title"/>
          </p:nvPr>
        </p:nvSpPr>
        <p:spPr>
          <a:xfrm>
            <a:off x="855300" y="640791"/>
            <a:ext cx="7433400" cy="3963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Projekto nauda vaikams</a:t>
            </a:r>
            <a:endParaRPr/>
          </a:p>
        </p:txBody>
      </p:sp>
      <p:sp>
        <p:nvSpPr>
          <p:cNvPr id="207" name="Google Shape;207;p19"/>
          <p:cNvSpPr txBox="1"/>
          <p:nvPr>
            <p:ph idx="3" type="body"/>
          </p:nvPr>
        </p:nvSpPr>
        <p:spPr>
          <a:xfrm>
            <a:off x="431516" y="1232300"/>
            <a:ext cx="7857184" cy="3297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1800"/>
              <a:buNone/>
            </a:pPr>
            <a:r>
              <a:rPr lang="lt-LT"/>
              <a:t>Specialiųjų poreikių turintys vaikai, migrantai, vaikai iš mažiau stimuliuojančios aplinkos yra tie, kuriems dažnai kyla mokymosi sunkumų, taip pat sunkesnė integracija tarp bendraamžių. Natūralioje aplinkoje vykdant įvairią veiklą, skatinančią svarbiausius dalykus vystymosi srityse, palengvinsime jų įtraukimą, skatinsime empatiją ir įvairovės priėmimą. Jei būtina suteiksime papildomą profesionalią pagalbą tiek vaikams, tiek jų tėvams.</a:t>
            </a:r>
            <a:endParaRPr/>
          </a:p>
          <a:p>
            <a:pPr indent="0" lvl="0" marL="0" rtl="0" algn="l">
              <a:lnSpc>
                <a:spcPct val="115000"/>
              </a:lnSpc>
              <a:spcBef>
                <a:spcPts val="600"/>
              </a:spcBef>
              <a:spcAft>
                <a:spcPts val="0"/>
              </a:spcAft>
              <a:buSzPts val="1800"/>
              <a:buNone/>
            </a:pPr>
            <a:r>
              <a:rPr lang="lt-LT"/>
              <a:t>Visi dalyvaujantys vaikai dalyvaus rengiant ir formuojant tam tikrus projekto rezultatus:</a:t>
            </a:r>
            <a:endParaRPr/>
          </a:p>
          <a:p>
            <a:pPr indent="0" lvl="0" marL="0" rtl="0" algn="l">
              <a:lnSpc>
                <a:spcPct val="115000"/>
              </a:lnSpc>
              <a:spcBef>
                <a:spcPts val="600"/>
              </a:spcBef>
              <a:spcAft>
                <a:spcPts val="0"/>
              </a:spcAft>
              <a:buSzPts val="1800"/>
              <a:buNone/>
            </a:pPr>
            <a:r>
              <a:rPr lang="lt-LT"/>
              <a:t>internetinė knyga, talismanas, logotipas, miško dokumento sudarymas, elgesio miške taisyklių kūrimas.</a:t>
            </a:r>
            <a:endParaRPr/>
          </a:p>
        </p:txBody>
      </p:sp>
      <p:sp>
        <p:nvSpPr>
          <p:cNvPr id="208" name="Google Shape;208;p19"/>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20"/>
          <p:cNvPicPr preferRelativeResize="0"/>
          <p:nvPr/>
        </p:nvPicPr>
        <p:blipFill rotWithShape="1">
          <a:blip r:embed="rId3">
            <a:alphaModFix/>
          </a:blip>
          <a:srcRect b="0" l="0" r="0" t="0"/>
          <a:stretch/>
        </p:blipFill>
        <p:spPr>
          <a:xfrm>
            <a:off x="4635664" y="160658"/>
            <a:ext cx="4282291" cy="4282291"/>
          </a:xfrm>
          <a:custGeom>
            <a:rect b="b" l="l" r="r" t="t"/>
            <a:pathLst>
              <a:path extrusionOk="0" h="21514" w="21520">
                <a:moveTo>
                  <a:pt x="8433" y="0"/>
                </a:moveTo>
                <a:lnTo>
                  <a:pt x="4368" y="4275"/>
                </a:lnTo>
                <a:cubicBezTo>
                  <a:pt x="4052" y="4614"/>
                  <a:pt x="4058" y="5159"/>
                  <a:pt x="4380" y="5492"/>
                </a:cubicBezTo>
                <a:cubicBezTo>
                  <a:pt x="4698" y="5820"/>
                  <a:pt x="5207" y="5820"/>
                  <a:pt x="5525" y="5492"/>
                </a:cubicBezTo>
                <a:lnTo>
                  <a:pt x="10259" y="513"/>
                </a:lnTo>
                <a:cubicBezTo>
                  <a:pt x="10324" y="444"/>
                  <a:pt x="10378" y="363"/>
                  <a:pt x="10417" y="276"/>
                </a:cubicBezTo>
                <a:cubicBezTo>
                  <a:pt x="10457" y="190"/>
                  <a:pt x="10483" y="97"/>
                  <a:pt x="10493" y="0"/>
                </a:cubicBezTo>
                <a:lnTo>
                  <a:pt x="8433" y="0"/>
                </a:lnTo>
                <a:close/>
                <a:moveTo>
                  <a:pt x="11269" y="0"/>
                </a:moveTo>
                <a:lnTo>
                  <a:pt x="4664" y="6947"/>
                </a:lnTo>
                <a:cubicBezTo>
                  <a:pt x="4346" y="7284"/>
                  <a:pt x="4346" y="7825"/>
                  <a:pt x="4664" y="8162"/>
                </a:cubicBezTo>
                <a:cubicBezTo>
                  <a:pt x="4982" y="8498"/>
                  <a:pt x="4982" y="9042"/>
                  <a:pt x="4664" y="9378"/>
                </a:cubicBezTo>
                <a:lnTo>
                  <a:pt x="1767" y="12424"/>
                </a:lnTo>
                <a:cubicBezTo>
                  <a:pt x="1451" y="12763"/>
                  <a:pt x="1456" y="13308"/>
                  <a:pt x="1779" y="13641"/>
                </a:cubicBezTo>
                <a:cubicBezTo>
                  <a:pt x="2097" y="13969"/>
                  <a:pt x="2605" y="13969"/>
                  <a:pt x="2923" y="13641"/>
                </a:cubicBezTo>
                <a:lnTo>
                  <a:pt x="5267" y="11177"/>
                </a:lnTo>
                <a:cubicBezTo>
                  <a:pt x="5591" y="10847"/>
                  <a:pt x="6109" y="10856"/>
                  <a:pt x="6423" y="11197"/>
                </a:cubicBezTo>
                <a:cubicBezTo>
                  <a:pt x="6730" y="11531"/>
                  <a:pt x="6730" y="12058"/>
                  <a:pt x="6423" y="12392"/>
                </a:cubicBezTo>
                <a:lnTo>
                  <a:pt x="4645" y="14263"/>
                </a:lnTo>
                <a:cubicBezTo>
                  <a:pt x="4329" y="14602"/>
                  <a:pt x="4332" y="15147"/>
                  <a:pt x="4654" y="15480"/>
                </a:cubicBezTo>
                <a:cubicBezTo>
                  <a:pt x="4972" y="15808"/>
                  <a:pt x="5483" y="15808"/>
                  <a:pt x="5801" y="15480"/>
                </a:cubicBezTo>
                <a:lnTo>
                  <a:pt x="6130" y="15131"/>
                </a:lnTo>
                <a:cubicBezTo>
                  <a:pt x="6449" y="14796"/>
                  <a:pt x="6967" y="14796"/>
                  <a:pt x="7286" y="15131"/>
                </a:cubicBezTo>
                <a:cubicBezTo>
                  <a:pt x="7606" y="15467"/>
                  <a:pt x="7606" y="16012"/>
                  <a:pt x="7286" y="16348"/>
                </a:cubicBezTo>
                <a:lnTo>
                  <a:pt x="4092" y="19710"/>
                </a:lnTo>
                <a:cubicBezTo>
                  <a:pt x="3772" y="20046"/>
                  <a:pt x="3772" y="20591"/>
                  <a:pt x="4092" y="20927"/>
                </a:cubicBezTo>
                <a:cubicBezTo>
                  <a:pt x="4411" y="21263"/>
                  <a:pt x="4928" y="21262"/>
                  <a:pt x="5248" y="20927"/>
                </a:cubicBezTo>
                <a:lnTo>
                  <a:pt x="10741" y="15146"/>
                </a:lnTo>
                <a:cubicBezTo>
                  <a:pt x="11061" y="14810"/>
                  <a:pt x="11578" y="14810"/>
                  <a:pt x="11898" y="15146"/>
                </a:cubicBezTo>
                <a:cubicBezTo>
                  <a:pt x="12217" y="15482"/>
                  <a:pt x="12217" y="16027"/>
                  <a:pt x="11898" y="16363"/>
                </a:cubicBezTo>
                <a:lnTo>
                  <a:pt x="10784" y="17535"/>
                </a:lnTo>
                <a:cubicBezTo>
                  <a:pt x="10465" y="17871"/>
                  <a:pt x="10465" y="18416"/>
                  <a:pt x="10784" y="18752"/>
                </a:cubicBezTo>
                <a:cubicBezTo>
                  <a:pt x="11103" y="19088"/>
                  <a:pt x="11621" y="19088"/>
                  <a:pt x="11940" y="18752"/>
                </a:cubicBezTo>
                <a:lnTo>
                  <a:pt x="15478" y="15032"/>
                </a:lnTo>
                <a:cubicBezTo>
                  <a:pt x="15807" y="14707"/>
                  <a:pt x="16323" y="14723"/>
                  <a:pt x="16632" y="15069"/>
                </a:cubicBezTo>
                <a:cubicBezTo>
                  <a:pt x="16927" y="15400"/>
                  <a:pt x="16927" y="15915"/>
                  <a:pt x="16632" y="16246"/>
                </a:cubicBezTo>
                <a:lnTo>
                  <a:pt x="14553" y="18433"/>
                </a:lnTo>
                <a:cubicBezTo>
                  <a:pt x="14234" y="18769"/>
                  <a:pt x="14234" y="19314"/>
                  <a:pt x="14553" y="19650"/>
                </a:cubicBezTo>
                <a:cubicBezTo>
                  <a:pt x="14873" y="19986"/>
                  <a:pt x="15390" y="19986"/>
                  <a:pt x="15710" y="19650"/>
                </a:cubicBezTo>
                <a:lnTo>
                  <a:pt x="21518" y="13541"/>
                </a:lnTo>
                <a:lnTo>
                  <a:pt x="21518" y="1379"/>
                </a:lnTo>
                <a:lnTo>
                  <a:pt x="20281" y="2682"/>
                </a:lnTo>
                <a:cubicBezTo>
                  <a:pt x="19962" y="3018"/>
                  <a:pt x="19444" y="3018"/>
                  <a:pt x="19124" y="2682"/>
                </a:cubicBezTo>
                <a:cubicBezTo>
                  <a:pt x="18805" y="2347"/>
                  <a:pt x="18805" y="1802"/>
                  <a:pt x="19124" y="1466"/>
                </a:cubicBezTo>
                <a:lnTo>
                  <a:pt x="20517" y="0"/>
                </a:lnTo>
                <a:lnTo>
                  <a:pt x="11269" y="0"/>
                </a:lnTo>
                <a:close/>
                <a:moveTo>
                  <a:pt x="819" y="13780"/>
                </a:moveTo>
                <a:cubicBezTo>
                  <a:pt x="610" y="13780"/>
                  <a:pt x="399" y="13864"/>
                  <a:pt x="239" y="14031"/>
                </a:cubicBezTo>
                <a:cubicBezTo>
                  <a:pt x="-80" y="14367"/>
                  <a:pt x="-80" y="14912"/>
                  <a:pt x="239" y="15248"/>
                </a:cubicBezTo>
                <a:cubicBezTo>
                  <a:pt x="559" y="15584"/>
                  <a:pt x="1076" y="15584"/>
                  <a:pt x="1396" y="15248"/>
                </a:cubicBezTo>
                <a:cubicBezTo>
                  <a:pt x="1715" y="14912"/>
                  <a:pt x="1715" y="14367"/>
                  <a:pt x="1396" y="14031"/>
                </a:cubicBezTo>
                <a:cubicBezTo>
                  <a:pt x="1236" y="13864"/>
                  <a:pt x="1028" y="13780"/>
                  <a:pt x="819" y="13780"/>
                </a:cubicBezTo>
                <a:close/>
                <a:moveTo>
                  <a:pt x="21520" y="14091"/>
                </a:moveTo>
                <a:lnTo>
                  <a:pt x="19706" y="15997"/>
                </a:lnTo>
                <a:cubicBezTo>
                  <a:pt x="19547" y="16165"/>
                  <a:pt x="19468" y="16384"/>
                  <a:pt x="19467" y="16604"/>
                </a:cubicBezTo>
                <a:cubicBezTo>
                  <a:pt x="19467" y="16824"/>
                  <a:pt x="19547" y="17043"/>
                  <a:pt x="19706" y="17212"/>
                </a:cubicBezTo>
                <a:cubicBezTo>
                  <a:pt x="19866" y="17379"/>
                  <a:pt x="20076" y="17463"/>
                  <a:pt x="20286" y="17463"/>
                </a:cubicBezTo>
                <a:cubicBezTo>
                  <a:pt x="20495" y="17463"/>
                  <a:pt x="20703" y="17379"/>
                  <a:pt x="20863" y="17212"/>
                </a:cubicBezTo>
                <a:lnTo>
                  <a:pt x="21520" y="16522"/>
                </a:lnTo>
                <a:lnTo>
                  <a:pt x="21520" y="14091"/>
                </a:lnTo>
                <a:close/>
                <a:moveTo>
                  <a:pt x="9665" y="19100"/>
                </a:moveTo>
                <a:cubicBezTo>
                  <a:pt x="9456" y="19092"/>
                  <a:pt x="9244" y="19167"/>
                  <a:pt x="9079" y="19329"/>
                </a:cubicBezTo>
                <a:cubicBezTo>
                  <a:pt x="9064" y="19343"/>
                  <a:pt x="9050" y="19359"/>
                  <a:pt x="9036" y="19374"/>
                </a:cubicBezTo>
                <a:lnTo>
                  <a:pt x="8403" y="20041"/>
                </a:lnTo>
                <a:cubicBezTo>
                  <a:pt x="8080" y="20373"/>
                  <a:pt x="8074" y="20918"/>
                  <a:pt x="8391" y="21257"/>
                </a:cubicBezTo>
                <a:cubicBezTo>
                  <a:pt x="8707" y="21597"/>
                  <a:pt x="9225" y="21600"/>
                  <a:pt x="9547" y="21267"/>
                </a:cubicBezTo>
                <a:cubicBezTo>
                  <a:pt x="9551" y="21264"/>
                  <a:pt x="9555" y="21261"/>
                  <a:pt x="9559" y="21257"/>
                </a:cubicBezTo>
                <a:lnTo>
                  <a:pt x="10190" y="20591"/>
                </a:lnTo>
                <a:cubicBezTo>
                  <a:pt x="10521" y="20267"/>
                  <a:pt x="10540" y="19724"/>
                  <a:pt x="10233" y="19376"/>
                </a:cubicBezTo>
                <a:cubicBezTo>
                  <a:pt x="10079" y="19202"/>
                  <a:pt x="9874" y="19108"/>
                  <a:pt x="9665" y="19100"/>
                </a:cubicBezTo>
                <a:close/>
              </a:path>
            </a:pathLst>
          </a:custGeom>
          <a:noFill/>
          <a:ln>
            <a:noFill/>
          </a:ln>
        </p:spPr>
      </p:pic>
      <p:sp>
        <p:nvSpPr>
          <p:cNvPr id="214" name="Google Shape;214;p20"/>
          <p:cNvSpPr/>
          <p:nvPr/>
        </p:nvSpPr>
        <p:spPr>
          <a:xfrm rot="-2700000">
            <a:off x="4056473" y="1519920"/>
            <a:ext cx="1164605" cy="383959"/>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0"/>
          <p:cNvSpPr txBox="1"/>
          <p:nvPr>
            <p:ph type="title"/>
          </p:nvPr>
        </p:nvSpPr>
        <p:spPr>
          <a:xfrm>
            <a:off x="359596" y="254499"/>
            <a:ext cx="4826680" cy="9099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200"/>
              <a:buNone/>
            </a:pPr>
            <a:r>
              <a:rPr lang="lt-LT"/>
              <a:t>Lėšos projektų valdymui ir įgyvendinimui</a:t>
            </a:r>
            <a:endParaRPr/>
          </a:p>
        </p:txBody>
      </p:sp>
      <p:sp>
        <p:nvSpPr>
          <p:cNvPr id="216" name="Google Shape;216;p20"/>
          <p:cNvSpPr txBox="1"/>
          <p:nvPr>
            <p:ph idx="1" type="body"/>
          </p:nvPr>
        </p:nvSpPr>
        <p:spPr>
          <a:xfrm>
            <a:off x="313191" y="1711899"/>
            <a:ext cx="4456072" cy="273105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2000"/>
              <a:buNone/>
            </a:pPr>
            <a:r>
              <a:rPr lang="lt-LT" sz="1400"/>
              <a:t>Lėšos "Projektų valdymui ir įgyvendinimui" skiriamos visoms strateginėms partnerystėms, atsižvelgiant į dalyvaujančių organizacijų skaičių ir projekto trukmę. Šių lėšų tikslas yra padengti įvairias išlaidos, kurios gali būti patirtos įgyvendinant bet kokį projektą, pvz.,</a:t>
            </a:r>
            <a:endParaRPr/>
          </a:p>
          <a:p>
            <a:pPr indent="-171450" lvl="0" marL="171450" rtl="0" algn="l">
              <a:lnSpc>
                <a:spcPct val="115000"/>
              </a:lnSpc>
              <a:spcBef>
                <a:spcPts val="600"/>
              </a:spcBef>
              <a:spcAft>
                <a:spcPts val="0"/>
              </a:spcAft>
              <a:buSzPts val="2000"/>
              <a:buChar char="●"/>
            </a:pPr>
            <a:r>
              <a:rPr lang="lt-LT" sz="1400"/>
              <a:t>planavimo išlaidos,</a:t>
            </a:r>
            <a:endParaRPr/>
          </a:p>
          <a:p>
            <a:pPr indent="-171450" lvl="0" marL="171450" rtl="0" algn="l">
              <a:lnSpc>
                <a:spcPct val="115000"/>
              </a:lnSpc>
              <a:spcBef>
                <a:spcPts val="600"/>
              </a:spcBef>
              <a:spcAft>
                <a:spcPts val="0"/>
              </a:spcAft>
              <a:buSzPts val="2000"/>
              <a:buChar char="●"/>
            </a:pPr>
            <a:r>
              <a:rPr lang="lt-LT" sz="1400"/>
              <a:t>komunikacijos ir projektų valdymo susitikimai tarp partnerių, mažų medžiagų sąnaudos</a:t>
            </a:r>
            <a:endParaRPr/>
          </a:p>
          <a:p>
            <a:pPr indent="-171450" lvl="0" marL="171450" rtl="0" algn="l">
              <a:lnSpc>
                <a:spcPct val="115000"/>
              </a:lnSpc>
              <a:spcBef>
                <a:spcPts val="600"/>
              </a:spcBef>
              <a:spcAft>
                <a:spcPts val="0"/>
              </a:spcAft>
              <a:buSzPts val="2000"/>
              <a:buChar char="●"/>
            </a:pPr>
            <a:r>
              <a:rPr lang="lt-LT" sz="1400"/>
              <a:t>- projekto, virtualaus bendradarbiavimo, vietos projekto veiklos, skatinimo, sklaidos ir kita panaši veikla, kuriai netaikomas kitas finansavimas.</a:t>
            </a:r>
            <a:endParaRPr sz="1400"/>
          </a:p>
        </p:txBody>
      </p:sp>
      <p:sp>
        <p:nvSpPr>
          <p:cNvPr id="217" name="Google Shape;217;p20"/>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218" name="Google Shape;218;p20"/>
          <p:cNvSpPr/>
          <p:nvPr/>
        </p:nvSpPr>
        <p:spPr>
          <a:xfrm>
            <a:off x="5652225" y="2063000"/>
            <a:ext cx="383100" cy="3831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20"/>
          <p:cNvSpPr/>
          <p:nvPr/>
        </p:nvSpPr>
        <p:spPr>
          <a:xfrm rot="-2700000">
            <a:off x="7999578" y="733471"/>
            <a:ext cx="605001" cy="383959"/>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20"/>
          <p:cNvSpPr/>
          <p:nvPr/>
        </p:nvSpPr>
        <p:spPr>
          <a:xfrm>
            <a:off x="7077875" y="4450625"/>
            <a:ext cx="383100" cy="3831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21"/>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graphicFrame>
        <p:nvGraphicFramePr>
          <p:cNvPr id="226" name="Google Shape;226;p21"/>
          <p:cNvGraphicFramePr/>
          <p:nvPr/>
        </p:nvGraphicFramePr>
        <p:xfrm>
          <a:off x="1400710" y="847974"/>
          <a:ext cx="3000000" cy="3000000"/>
        </p:xfrm>
        <a:graphic>
          <a:graphicData uri="http://schemas.openxmlformats.org/drawingml/2006/table">
            <a:tbl>
              <a:tblPr bandRow="1" firstRow="1">
                <a:noFill/>
                <a:tableStyleId>{53F20609-520F-4C62-A138-C8815EEEDDF3}</a:tableStyleId>
              </a:tblPr>
              <a:tblGrid>
                <a:gridCol w="1524000"/>
                <a:gridCol w="1524000"/>
                <a:gridCol w="1524000"/>
                <a:gridCol w="1524000"/>
              </a:tblGrid>
              <a:tr h="370850">
                <a:tc>
                  <a:txBody>
                    <a:bodyPr/>
                    <a:lstStyle/>
                    <a:p>
                      <a:pPr indent="0" lvl="0" marL="0" marR="0" rtl="0" algn="l">
                        <a:lnSpc>
                          <a:spcPct val="100000"/>
                        </a:lnSpc>
                        <a:spcBef>
                          <a:spcPts val="0"/>
                        </a:spcBef>
                        <a:spcAft>
                          <a:spcPts val="0"/>
                        </a:spcAft>
                        <a:buNone/>
                      </a:pPr>
                      <a:r>
                        <a:rPr lang="lt-LT" sz="1600" u="none" cap="none" strike="noStrike"/>
                        <a:t>Organizacijos vaidmuo</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Dotacijos organizacijai per</a:t>
                      </a:r>
                      <a:endParaRPr/>
                    </a:p>
                    <a:p>
                      <a:pPr indent="0" lvl="0" marL="0" marR="0" rtl="0" algn="l">
                        <a:lnSpc>
                          <a:spcPct val="100000"/>
                        </a:lnSpc>
                        <a:spcBef>
                          <a:spcPts val="0"/>
                        </a:spcBef>
                        <a:spcAft>
                          <a:spcPts val="0"/>
                        </a:spcAft>
                        <a:buNone/>
                      </a:pPr>
                      <a:r>
                        <a:rPr lang="lt-LT" sz="1600" u="none" cap="none" strike="noStrike"/>
                        <a:t>mėnesį</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Organizacijų skaičius</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Negrįžtamos lėšos</a:t>
                      </a:r>
                      <a:endParaRPr sz="16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lt-LT" sz="1600" u="none" cap="none" strike="noStrike"/>
                        <a:t>Koordinatorius</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500,00</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1</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12</a:t>
                      </a:r>
                      <a:r>
                        <a:rPr lang="lt-LT" sz="1600" u="none" cap="none" strike="noStrike"/>
                        <a:t> 000,00</a:t>
                      </a:r>
                      <a:endParaRPr sz="16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lang="lt-LT" sz="1600" u="none" cap="none" strike="noStrike"/>
                        <a:t>Partneris</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250,00</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5</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35</a:t>
                      </a:r>
                      <a:r>
                        <a:rPr lang="lt-LT" sz="1600" u="none" cap="none" strike="noStrike"/>
                        <a:t> 000,00</a:t>
                      </a:r>
                      <a:endParaRPr sz="1600" u="none" cap="none" strike="noStrike"/>
                    </a:p>
                  </a:txBody>
                  <a:tcPr marT="45725" marB="45725" marR="91450" marL="91450"/>
                </a:tc>
              </a:tr>
              <a:tr h="370850">
                <a:tc>
                  <a:txBody>
                    <a:bodyPr/>
                    <a:lstStyle/>
                    <a:p>
                      <a:pPr indent="0" lvl="0" marL="0" marR="0" rtl="0" algn="l">
                        <a:lnSpc>
                          <a:spcPct val="100000"/>
                        </a:lnSpc>
                        <a:spcBef>
                          <a:spcPts val="0"/>
                        </a:spcBef>
                        <a:spcAft>
                          <a:spcPts val="0"/>
                        </a:spcAft>
                        <a:buNone/>
                      </a:pPr>
                      <a:r>
                        <a:rPr b="1" i="1" lang="lt-LT" sz="1600" u="none" cap="none" strike="noStrike"/>
                        <a:t>Iš viso</a:t>
                      </a:r>
                      <a:endParaRPr b="1" i="1" sz="1600" u="none" cap="none" strike="noStrike"/>
                    </a:p>
                  </a:txBody>
                  <a:tcPr marT="45725" marB="45725" marR="91450" marL="91450"/>
                </a:tc>
                <a:tc>
                  <a:txBody>
                    <a:bodyPr/>
                    <a:lstStyle/>
                    <a:p>
                      <a:pPr indent="0" lvl="0" marL="0" marR="0" rtl="0" algn="l">
                        <a:lnSpc>
                          <a:spcPct val="100000"/>
                        </a:lnSpc>
                        <a:spcBef>
                          <a:spcPts val="0"/>
                        </a:spcBef>
                        <a:spcAft>
                          <a:spcPts val="0"/>
                        </a:spcAft>
                        <a:buNone/>
                      </a:pPr>
                      <a:r>
                        <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6</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lt-LT" sz="1600" u="none" cap="none" strike="noStrike"/>
                        <a:t>42 000,00</a:t>
                      </a:r>
                      <a:endParaRPr sz="1600" u="none" cap="none" strike="noStrike"/>
                    </a:p>
                  </a:txBody>
                  <a:tcPr marT="45725" marB="45725" marR="91450" marL="9145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6"/>
            </a:gs>
            <a:gs pos="31000">
              <a:schemeClr val="accent1"/>
            </a:gs>
            <a:gs pos="66000">
              <a:schemeClr val="accent2"/>
            </a:gs>
            <a:gs pos="100000">
              <a:schemeClr val="accent3"/>
            </a:gs>
          </a:gsLst>
          <a:lin ang="18900732" scaled="0"/>
        </a:gradFill>
      </p:bgPr>
    </p:bg>
    <p:spTree>
      <p:nvGrpSpPr>
        <p:cNvPr id="230" name="Shape 230"/>
        <p:cNvGrpSpPr/>
        <p:nvPr/>
      </p:nvGrpSpPr>
      <p:grpSpPr>
        <a:xfrm>
          <a:off x="0" y="0"/>
          <a:ext cx="0" cy="0"/>
          <a:chOff x="0" y="0"/>
          <a:chExt cx="0" cy="0"/>
        </a:xfrm>
      </p:grpSpPr>
      <p:sp>
        <p:nvSpPr>
          <p:cNvPr id="231" name="Google Shape;231;p22"/>
          <p:cNvSpPr txBox="1"/>
          <p:nvPr>
            <p:ph idx="4294967295" type="ctrTitle"/>
          </p:nvPr>
        </p:nvSpPr>
        <p:spPr>
          <a:xfrm>
            <a:off x="706349" y="2251162"/>
            <a:ext cx="7772400" cy="1159800"/>
          </a:xfrm>
          <a:prstGeom prst="rect">
            <a:avLst/>
          </a:prstGeom>
          <a:noFill/>
          <a:ln>
            <a:noFill/>
          </a:ln>
        </p:spPr>
        <p:txBody>
          <a:bodyPr anchorCtr="0" anchor="b" bIns="0" lIns="0" spcFirstLastPara="1" rIns="0" wrap="square" tIns="0">
            <a:noAutofit/>
          </a:bodyPr>
          <a:lstStyle/>
          <a:p>
            <a:pPr indent="0" lvl="0" marL="0" marR="0" rtl="0" algn="ctr">
              <a:lnSpc>
                <a:spcPct val="90000"/>
              </a:lnSpc>
              <a:spcBef>
                <a:spcPts val="0"/>
              </a:spcBef>
              <a:spcAft>
                <a:spcPts val="0"/>
              </a:spcAft>
              <a:buClr>
                <a:schemeClr val="accent2"/>
              </a:buClr>
              <a:buSzPts val="3200"/>
              <a:buFont typeface="Roboto Slab"/>
              <a:buNone/>
            </a:pPr>
            <a:r>
              <a:rPr b="1" i="0" lang="lt-LT" sz="6600" u="none" cap="none" strike="noStrike">
                <a:solidFill>
                  <a:schemeClr val="accent5"/>
                </a:solidFill>
                <a:latin typeface="Roboto Slab"/>
                <a:ea typeface="Roboto Slab"/>
                <a:cs typeface="Roboto Slab"/>
                <a:sym typeface="Roboto Slab"/>
              </a:rPr>
              <a:t>Projekto vykdymas ir valdymas</a:t>
            </a:r>
            <a:endParaRPr b="1" i="0" sz="6600" u="none" cap="none" strike="noStrike">
              <a:solidFill>
                <a:schemeClr val="accent5"/>
              </a:solidFill>
              <a:latin typeface="Roboto Slab"/>
              <a:ea typeface="Roboto Slab"/>
              <a:cs typeface="Roboto Slab"/>
              <a:sym typeface="Roboto Slab"/>
            </a:endParaRPr>
          </a:p>
        </p:txBody>
      </p:sp>
      <p:sp>
        <p:nvSpPr>
          <p:cNvPr id="232" name="Google Shape;232;p22"/>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6"/>
            </a:gs>
            <a:gs pos="31000">
              <a:schemeClr val="accent1"/>
            </a:gs>
            <a:gs pos="66000">
              <a:schemeClr val="accent2"/>
            </a:gs>
            <a:gs pos="100000">
              <a:schemeClr val="accent3"/>
            </a:gs>
          </a:gsLst>
          <a:lin ang="18900732" scaled="0"/>
        </a:gradFill>
      </p:bgPr>
    </p:bg>
    <p:spTree>
      <p:nvGrpSpPr>
        <p:cNvPr id="236" name="Shape 236"/>
        <p:cNvGrpSpPr/>
        <p:nvPr/>
      </p:nvGrpSpPr>
      <p:grpSpPr>
        <a:xfrm>
          <a:off x="0" y="0"/>
          <a:ext cx="0" cy="0"/>
          <a:chOff x="0" y="0"/>
          <a:chExt cx="0" cy="0"/>
        </a:xfrm>
      </p:grpSpPr>
      <p:sp>
        <p:nvSpPr>
          <p:cNvPr id="237" name="Google Shape;237;p23"/>
          <p:cNvSpPr txBox="1"/>
          <p:nvPr>
            <p:ph idx="4294967295" type="ctrTitle"/>
          </p:nvPr>
        </p:nvSpPr>
        <p:spPr>
          <a:xfrm>
            <a:off x="708916" y="1107847"/>
            <a:ext cx="8207808" cy="4035653"/>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accent2"/>
              </a:buClr>
              <a:buSzPts val="3200"/>
              <a:buFont typeface="Roboto Slab"/>
              <a:buNone/>
            </a:pPr>
            <a:r>
              <a:rPr b="1" i="0" lang="lt-LT" sz="1800" u="none" cap="none" strike="noStrike">
                <a:solidFill>
                  <a:schemeClr val="accent5"/>
                </a:solidFill>
                <a:latin typeface="Roboto Slab"/>
                <a:ea typeface="Roboto Slab"/>
                <a:cs typeface="Roboto Slab"/>
                <a:sym typeface="Roboto Slab"/>
              </a:rPr>
              <a:t>„Črnuče“ darželis yra atsakingas už projektų valdymą</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„Črnučė“ darželis rūpinasi partnerių bendravimu</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Už vertinimą ir kokybės kontrolę bus atsakingi: darželis / mokykla iš Turkijos</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Projektinių susitikimų organizavimu rūpinsis priimančioji organizacija, bendradarbiaudama su Črnučės darželio parama.</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Visos organizacijos partnerės bus atsakingos už dalyvių paruošimą mokymosi ir mokymo veiklai</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Priimančioji organizacija bus atsakinga už mokymosi ir mokymo veiklos organizavimą bendradarbiaujant su Črnučės vaikų darželiu.</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Už ataskaitas atsakingos visos organizacijos partnerės, remiamos darželio „Črnuče“</a:t>
            </a:r>
            <a:br>
              <a:rPr b="1" i="0" lang="lt-LT" sz="1800" u="none" cap="none" strike="noStrike">
                <a:solidFill>
                  <a:schemeClr val="accent5"/>
                </a:solidFill>
                <a:latin typeface="Roboto Slab"/>
                <a:ea typeface="Roboto Slab"/>
                <a:cs typeface="Roboto Slab"/>
                <a:sym typeface="Roboto Slab"/>
              </a:rPr>
            </a:br>
            <a:br>
              <a:rPr b="1" i="0" lang="lt-LT" sz="1800" u="none" cap="none" strike="noStrike">
                <a:solidFill>
                  <a:schemeClr val="accent5"/>
                </a:solidFill>
                <a:latin typeface="Roboto Slab"/>
                <a:ea typeface="Roboto Slab"/>
                <a:cs typeface="Roboto Slab"/>
                <a:sym typeface="Roboto Slab"/>
              </a:rPr>
            </a:br>
            <a:r>
              <a:rPr b="1" i="0" lang="lt-LT" sz="1800" u="none" cap="none" strike="noStrike">
                <a:solidFill>
                  <a:schemeClr val="accent5"/>
                </a:solidFill>
                <a:latin typeface="Roboto Slab"/>
                <a:ea typeface="Roboto Slab"/>
                <a:cs typeface="Roboto Slab"/>
                <a:sym typeface="Roboto Slab"/>
              </a:rPr>
              <a:t>Už sklaidą bus atsakingas darželis iš Bulgarijos</a:t>
            </a:r>
            <a:endParaRPr b="1" i="0" sz="1800" u="none" cap="none" strike="noStrike">
              <a:solidFill>
                <a:schemeClr val="accent5"/>
              </a:solidFill>
              <a:latin typeface="Roboto Slab"/>
              <a:ea typeface="Roboto Slab"/>
              <a:cs typeface="Roboto Slab"/>
              <a:sym typeface="Roboto Slab"/>
            </a:endParaRPr>
          </a:p>
        </p:txBody>
      </p:sp>
      <p:sp>
        <p:nvSpPr>
          <p:cNvPr id="238" name="Google Shape;238;p23"/>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pic>
        <p:nvPicPr>
          <p:cNvPr id="239" name="Google Shape;239;p23"/>
          <p:cNvPicPr preferRelativeResize="0"/>
          <p:nvPr/>
        </p:nvPicPr>
        <p:blipFill rotWithShape="1">
          <a:blip r:embed="rId3">
            <a:alphaModFix/>
          </a:blip>
          <a:srcRect b="0" l="0" r="0" t="0"/>
          <a:stretch/>
        </p:blipFill>
        <p:spPr>
          <a:xfrm>
            <a:off x="198926" y="1418371"/>
            <a:ext cx="414564" cy="262151"/>
          </a:xfrm>
          <a:prstGeom prst="rect">
            <a:avLst/>
          </a:prstGeom>
          <a:noFill/>
          <a:ln>
            <a:noFill/>
          </a:ln>
        </p:spPr>
      </p:pic>
      <p:pic>
        <p:nvPicPr>
          <p:cNvPr id="240" name="Google Shape;240;p23"/>
          <p:cNvPicPr preferRelativeResize="0"/>
          <p:nvPr/>
        </p:nvPicPr>
        <p:blipFill rotWithShape="1">
          <a:blip r:embed="rId4">
            <a:alphaModFix/>
          </a:blip>
          <a:srcRect b="0" l="0" r="0" t="0"/>
          <a:stretch/>
        </p:blipFill>
        <p:spPr>
          <a:xfrm>
            <a:off x="274345" y="162070"/>
            <a:ext cx="359695" cy="298730"/>
          </a:xfrm>
          <a:prstGeom prst="rect">
            <a:avLst/>
          </a:prstGeom>
          <a:noFill/>
          <a:ln>
            <a:noFill/>
          </a:ln>
        </p:spPr>
      </p:pic>
      <p:pic>
        <p:nvPicPr>
          <p:cNvPr id="241" name="Google Shape;241;p23"/>
          <p:cNvPicPr preferRelativeResize="0"/>
          <p:nvPr/>
        </p:nvPicPr>
        <p:blipFill rotWithShape="1">
          <a:blip r:embed="rId5">
            <a:alphaModFix/>
          </a:blip>
          <a:srcRect b="0" l="0" r="0" t="0"/>
          <a:stretch/>
        </p:blipFill>
        <p:spPr>
          <a:xfrm>
            <a:off x="219477" y="657658"/>
            <a:ext cx="414564" cy="414564"/>
          </a:xfrm>
          <a:prstGeom prst="rect">
            <a:avLst/>
          </a:prstGeom>
          <a:noFill/>
          <a:ln>
            <a:noFill/>
          </a:ln>
        </p:spPr>
      </p:pic>
      <p:pic>
        <p:nvPicPr>
          <p:cNvPr id="242" name="Google Shape;242;p23"/>
          <p:cNvPicPr preferRelativeResize="0"/>
          <p:nvPr/>
        </p:nvPicPr>
        <p:blipFill rotWithShape="1">
          <a:blip r:embed="rId6">
            <a:alphaModFix/>
          </a:blip>
          <a:srcRect b="0" l="0" r="0" t="0"/>
          <a:stretch/>
        </p:blipFill>
        <p:spPr>
          <a:xfrm>
            <a:off x="-96755" y="1740803"/>
            <a:ext cx="1005927" cy="963251"/>
          </a:xfrm>
          <a:prstGeom prst="rect">
            <a:avLst/>
          </a:prstGeom>
          <a:noFill/>
          <a:ln>
            <a:noFill/>
          </a:ln>
        </p:spPr>
      </p:pic>
      <p:pic>
        <p:nvPicPr>
          <p:cNvPr id="243" name="Google Shape;243;p23"/>
          <p:cNvPicPr preferRelativeResize="0"/>
          <p:nvPr/>
        </p:nvPicPr>
        <p:blipFill rotWithShape="1">
          <a:blip r:embed="rId7">
            <a:alphaModFix/>
          </a:blip>
          <a:srcRect b="0" l="0" r="0" t="0"/>
          <a:stretch/>
        </p:blipFill>
        <p:spPr>
          <a:xfrm>
            <a:off x="211331" y="2757904"/>
            <a:ext cx="359695" cy="298730"/>
          </a:xfrm>
          <a:prstGeom prst="rect">
            <a:avLst/>
          </a:prstGeom>
          <a:noFill/>
          <a:ln>
            <a:noFill/>
          </a:ln>
        </p:spPr>
      </p:pic>
      <p:pic>
        <p:nvPicPr>
          <p:cNvPr id="244" name="Google Shape;244;p23"/>
          <p:cNvPicPr preferRelativeResize="0"/>
          <p:nvPr/>
        </p:nvPicPr>
        <p:blipFill rotWithShape="1">
          <a:blip r:embed="rId8">
            <a:alphaModFix/>
          </a:blip>
          <a:srcRect b="0" l="0" r="0" t="0"/>
          <a:stretch/>
        </p:blipFill>
        <p:spPr>
          <a:xfrm>
            <a:off x="219477" y="3464989"/>
            <a:ext cx="384081" cy="341406"/>
          </a:xfrm>
          <a:prstGeom prst="rect">
            <a:avLst/>
          </a:prstGeom>
          <a:noFill/>
          <a:ln>
            <a:noFill/>
          </a:ln>
        </p:spPr>
      </p:pic>
      <p:pic>
        <p:nvPicPr>
          <p:cNvPr id="245" name="Google Shape;245;p23"/>
          <p:cNvPicPr preferRelativeResize="0"/>
          <p:nvPr/>
        </p:nvPicPr>
        <p:blipFill rotWithShape="1">
          <a:blip r:embed="rId9">
            <a:alphaModFix/>
          </a:blip>
          <a:srcRect b="0" l="0" r="0" t="0"/>
          <a:stretch/>
        </p:blipFill>
        <p:spPr>
          <a:xfrm>
            <a:off x="253008" y="4169100"/>
            <a:ext cx="347502" cy="438950"/>
          </a:xfrm>
          <a:prstGeom prst="rect">
            <a:avLst/>
          </a:prstGeom>
          <a:noFill/>
          <a:ln>
            <a:noFill/>
          </a:ln>
        </p:spPr>
      </p:pic>
      <p:pic>
        <p:nvPicPr>
          <p:cNvPr id="246" name="Google Shape;246;p23"/>
          <p:cNvPicPr preferRelativeResize="0"/>
          <p:nvPr/>
        </p:nvPicPr>
        <p:blipFill rotWithShape="1">
          <a:blip r:embed="rId10">
            <a:alphaModFix/>
          </a:blip>
          <a:srcRect b="0" l="0" r="0" t="0"/>
          <a:stretch/>
        </p:blipFill>
        <p:spPr>
          <a:xfrm>
            <a:off x="258832" y="4777708"/>
            <a:ext cx="402371" cy="36579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4"/>
          <p:cNvSpPr txBox="1"/>
          <p:nvPr>
            <p:ph type="ctrTitle"/>
          </p:nvPr>
        </p:nvSpPr>
        <p:spPr>
          <a:xfrm>
            <a:off x="462516" y="246808"/>
            <a:ext cx="7772400" cy="6435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Clr>
                <a:schemeClr val="dk1"/>
              </a:buClr>
              <a:buSzPts val="4000"/>
              <a:buNone/>
            </a:pPr>
            <a:r>
              <a:rPr lang="lt-LT" sz="3200">
                <a:solidFill>
                  <a:schemeClr val="accent4"/>
                </a:solidFill>
              </a:rPr>
              <a:t>Bendros kandidatų atrankos gairės:</a:t>
            </a:r>
            <a:endParaRPr sz="3200">
              <a:solidFill>
                <a:schemeClr val="accent4"/>
              </a:solidFill>
            </a:endParaRPr>
          </a:p>
        </p:txBody>
      </p:sp>
      <p:sp>
        <p:nvSpPr>
          <p:cNvPr id="252" name="Google Shape;252;p24"/>
          <p:cNvSpPr txBox="1"/>
          <p:nvPr>
            <p:ph idx="4294967295" type="sldNum"/>
          </p:nvPr>
        </p:nvSpPr>
        <p:spPr>
          <a:xfrm>
            <a:off x="8761413" y="4608513"/>
            <a:ext cx="382587" cy="38258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253" name="Google Shape;253;p24"/>
          <p:cNvSpPr txBox="1"/>
          <p:nvPr/>
        </p:nvSpPr>
        <p:spPr>
          <a:xfrm>
            <a:off x="414669" y="1860698"/>
            <a:ext cx="7868093"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dalyvis yra ikimokyklinio amžiaus vaikų auklėtojas arba pirmųjų dviejų pradinių klasių vaikų mokytojas</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dalyvis turi anglų kalbos žinių</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dalyvis yra profesionalas, specialistas psichologijos, specialiosios pedagogikos ar kalbos ugdymo srityje</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dalyvis domisi profesiniu tobulėjimu ir nori atlikti užduotis ne savo darbo laiku</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5"/>
          <p:cNvSpPr txBox="1"/>
          <p:nvPr>
            <p:ph type="ctrTitle"/>
          </p:nvPr>
        </p:nvSpPr>
        <p:spPr>
          <a:xfrm>
            <a:off x="414669" y="340242"/>
            <a:ext cx="7772400" cy="903766"/>
          </a:xfrm>
          <a:prstGeom prst="rect">
            <a:avLst/>
          </a:prstGeom>
          <a:solidFill>
            <a:schemeClr val="lt1"/>
          </a:solidFill>
          <a:ln>
            <a:noFill/>
          </a:ln>
        </p:spPr>
        <p:txBody>
          <a:bodyPr anchorCtr="0" anchor="b" bIns="0" lIns="0" spcFirstLastPara="1" rIns="0" wrap="square" tIns="0">
            <a:noAutofit/>
          </a:bodyPr>
          <a:lstStyle/>
          <a:p>
            <a:pPr indent="0" lvl="0" marL="0" rtl="0" algn="ctr">
              <a:lnSpc>
                <a:spcPct val="90000"/>
              </a:lnSpc>
              <a:spcBef>
                <a:spcPts val="0"/>
              </a:spcBef>
              <a:spcAft>
                <a:spcPts val="0"/>
              </a:spcAft>
              <a:buClr>
                <a:schemeClr val="dk1"/>
              </a:buClr>
              <a:buSzPts val="4000"/>
              <a:buNone/>
            </a:pPr>
            <a:r>
              <a:rPr lang="lt-LT" sz="2400">
                <a:solidFill>
                  <a:schemeClr val="accent4"/>
                </a:solidFill>
              </a:rPr>
              <a:t>Visi dalyviai gaus specialius mokymus savo organizacijose, kurie vyks likus ne mažiau kaip 14 dienų iki planuojamos veiklos ir apims:</a:t>
            </a:r>
            <a:endParaRPr sz="2400">
              <a:solidFill>
                <a:schemeClr val="accent4"/>
              </a:solidFill>
            </a:endParaRPr>
          </a:p>
        </p:txBody>
      </p:sp>
      <p:sp>
        <p:nvSpPr>
          <p:cNvPr id="259" name="Google Shape;259;p25"/>
          <p:cNvSpPr txBox="1"/>
          <p:nvPr>
            <p:ph idx="4294967295" type="sldNum"/>
          </p:nvPr>
        </p:nvSpPr>
        <p:spPr>
          <a:xfrm>
            <a:off x="8761413" y="4608513"/>
            <a:ext cx="382587" cy="38258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260" name="Google Shape;260;p25"/>
          <p:cNvSpPr txBox="1"/>
          <p:nvPr/>
        </p:nvSpPr>
        <p:spPr>
          <a:xfrm>
            <a:off x="723013" y="1735557"/>
            <a:ext cx="7868093"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susipažinimas su veiklos, kurioje jie dalyvauja, programa</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susipažinimas su informacija apie kelionės laiką ir būdą bei apgyvendinimo vietą</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susipažinimas su kultūriniais ar kitais priimančios šalies ar organizacijos ypatumais</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susipažinimas su numatomu indėliu į individualią veiklą</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 pažintis su pagrindiniais asmenimis (tiek šalies, tiek užsienio), iš kurių dalyviai gali gauti papildomos informacijos ar pagalbos visos veiklos metu.</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6"/>
          <p:cNvSpPr txBox="1"/>
          <p:nvPr>
            <p:ph type="ctrTitle"/>
          </p:nvPr>
        </p:nvSpPr>
        <p:spPr>
          <a:xfrm>
            <a:off x="462516" y="246808"/>
            <a:ext cx="7772400" cy="6435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Clr>
                <a:schemeClr val="dk1"/>
              </a:buClr>
              <a:buSzPts val="4000"/>
              <a:buNone/>
            </a:pPr>
            <a:r>
              <a:rPr lang="lt-LT" sz="3200">
                <a:solidFill>
                  <a:schemeClr val="accent4"/>
                </a:solidFill>
              </a:rPr>
              <a:t>Bendros kandidatų atrankos gairės:</a:t>
            </a:r>
            <a:endParaRPr sz="3200">
              <a:solidFill>
                <a:schemeClr val="accent4"/>
              </a:solidFill>
            </a:endParaRPr>
          </a:p>
        </p:txBody>
      </p:sp>
      <p:sp>
        <p:nvSpPr>
          <p:cNvPr id="266" name="Google Shape;266;p26"/>
          <p:cNvSpPr txBox="1"/>
          <p:nvPr>
            <p:ph idx="4294967295" type="sldNum"/>
          </p:nvPr>
        </p:nvSpPr>
        <p:spPr>
          <a:xfrm>
            <a:off x="8761413" y="4608513"/>
            <a:ext cx="382587" cy="382587"/>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
        <p:nvSpPr>
          <p:cNvPr id="267" name="Google Shape;267;p26"/>
          <p:cNvSpPr txBox="1"/>
          <p:nvPr/>
        </p:nvSpPr>
        <p:spPr>
          <a:xfrm>
            <a:off x="462516" y="1130638"/>
            <a:ext cx="8463517" cy="3477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Visų dalyvių saugumą užtikrina jų namų organizacija. Tiksli ir aiški informacija apie pačią kelionės eigą, apgyvendinimą ir visus yra nepaprastai svarbi veikla ir tuo pačiu metu sudaromas papildomas draudimas nuo nelaimingų atsitikimų visiems dalyviams visam mokymų, mokymo, mokymosi ar projekto susitikimas.</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Mokymai ir susitikimai bus pripažįstami kuriant „Europass“ ir tuo pačiu metu po kiekvieno mokymo ir mokymosi išduoda bendruosius pažymėjimus projekto susitikimo dalyviams, kuriuose yra projekto logotipas, „Erasmus +“ logotipas, vieta, trukmė ir priimančioji organizacija,</a:t>
            </a:r>
            <a:endParaRPr/>
          </a:p>
          <a:p>
            <a:pPr indent="0" lvl="0" marL="0" marR="0" rtl="0" algn="l">
              <a:lnSpc>
                <a:spcPct val="100000"/>
              </a:lnSpc>
              <a:spcBef>
                <a:spcPts val="0"/>
              </a:spcBef>
              <a:spcAft>
                <a:spcPts val="0"/>
              </a:spcAft>
              <a:buNone/>
            </a:pPr>
            <a:r>
              <a:rPr b="0" i="0" lang="lt-LT" sz="2000" u="none" cap="none" strike="noStrike">
                <a:solidFill>
                  <a:srgbClr val="000000"/>
                </a:solidFill>
                <a:latin typeface="Arial"/>
                <a:ea typeface="Arial"/>
                <a:cs typeface="Arial"/>
                <a:sym typeface="Arial"/>
              </a:rPr>
              <a:t>jie bus patvirtinti priimančios organizacijos antspaudu ir atsakingo asmens parašu.</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7"/>
          <p:cNvSpPr txBox="1"/>
          <p:nvPr>
            <p:ph type="title"/>
          </p:nvPr>
        </p:nvSpPr>
        <p:spPr>
          <a:xfrm>
            <a:off x="836063" y="252959"/>
            <a:ext cx="7433400" cy="396300"/>
          </a:xfrm>
          <a:prstGeom prst="rect">
            <a:avLst/>
          </a:prstGeom>
          <a:noFill/>
          <a:ln>
            <a:noFill/>
          </a:ln>
        </p:spPr>
        <p:txBody>
          <a:bodyPr anchorCtr="0" anchor="b" bIns="0" lIns="0" spcFirstLastPara="1" rIns="0" wrap="square" tIns="0">
            <a:noAutofit/>
          </a:bodyPr>
          <a:lstStyle/>
          <a:p>
            <a:pPr indent="0" lvl="0" marL="0" rtl="0" algn="ctr">
              <a:lnSpc>
                <a:spcPct val="90000"/>
              </a:lnSpc>
              <a:spcBef>
                <a:spcPts val="0"/>
              </a:spcBef>
              <a:spcAft>
                <a:spcPts val="0"/>
              </a:spcAft>
              <a:buSzPts val="3200"/>
              <a:buNone/>
            </a:pPr>
            <a:r>
              <a:rPr lang="lt-LT"/>
              <a:t>Mobilumo planas</a:t>
            </a:r>
            <a:endParaRPr/>
          </a:p>
        </p:txBody>
      </p:sp>
      <p:sp>
        <p:nvSpPr>
          <p:cNvPr id="273" name="Google Shape;273;p27"/>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grpSp>
        <p:nvGrpSpPr>
          <p:cNvPr id="274" name="Google Shape;274;p27"/>
          <p:cNvGrpSpPr/>
          <p:nvPr/>
        </p:nvGrpSpPr>
        <p:grpSpPr>
          <a:xfrm rot="-1003023">
            <a:off x="-424141" y="873817"/>
            <a:ext cx="3866621" cy="3588832"/>
            <a:chOff x="1293737" y="1258050"/>
            <a:chExt cx="2723529" cy="2568066"/>
          </a:xfrm>
        </p:grpSpPr>
        <p:sp>
          <p:nvSpPr>
            <p:cNvPr id="275" name="Google Shape;275;p27"/>
            <p:cNvSpPr/>
            <p:nvPr/>
          </p:nvSpPr>
          <p:spPr>
            <a:xfrm rot="2700000">
              <a:off x="2286374" y="1011412"/>
              <a:ext cx="561726" cy="3040276"/>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27"/>
            <p:cNvSpPr/>
            <p:nvPr/>
          </p:nvSpPr>
          <p:spPr>
            <a:xfrm rot="848110">
              <a:off x="1457640" y="3181038"/>
              <a:ext cx="441198" cy="456381"/>
            </a:xfrm>
            <a:prstGeom prst="ellipse">
              <a:avLst/>
            </a:prstGeom>
            <a:solidFill>
              <a:srgbClr val="FFFFFF"/>
            </a:solidFill>
            <a:ln>
              <a:noFill/>
            </a:ln>
            <a:effectLst>
              <a:outerShdw blurRad="228600" rotWithShape="0" algn="tl" dir="5400000" dist="50800">
                <a:schemeClr val="dk1">
                  <a:alpha val="54509"/>
                </a:scheme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lt-LT" sz="1200" u="none" cap="none" strike="noStrike">
                  <a:solidFill>
                    <a:schemeClr val="accent2"/>
                  </a:solidFill>
                  <a:latin typeface="Roboto"/>
                  <a:ea typeface="Roboto"/>
                  <a:cs typeface="Roboto"/>
                  <a:sym typeface="Roboto"/>
                </a:rPr>
                <a:t>C1</a:t>
              </a:r>
              <a:endParaRPr b="1" i="0" sz="1200" u="none" cap="none" strike="noStrike">
                <a:solidFill>
                  <a:schemeClr val="accent2"/>
                </a:solidFill>
                <a:latin typeface="Roboto"/>
                <a:ea typeface="Roboto"/>
                <a:cs typeface="Roboto"/>
                <a:sym typeface="Roboto"/>
              </a:endParaRPr>
            </a:p>
          </p:txBody>
        </p:sp>
        <p:sp>
          <p:nvSpPr>
            <p:cNvPr id="277" name="Google Shape;277;p27"/>
            <p:cNvSpPr txBox="1"/>
            <p:nvPr/>
          </p:nvSpPr>
          <p:spPr>
            <a:xfrm rot="-2700000">
              <a:off x="1645285" y="2288371"/>
              <a:ext cx="2267527" cy="329252"/>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ARPACBAHSIS YARDIMCILAR</a:t>
              </a:r>
              <a:endParaRPr/>
            </a:p>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ILKOKULU                  </a:t>
              </a:r>
              <a:r>
                <a:rPr b="1" i="0" lang="lt-LT" sz="1600" u="none" cap="none" strike="noStrike">
                  <a:solidFill>
                    <a:srgbClr val="FFFF00"/>
                  </a:solidFill>
                  <a:latin typeface="Roboto"/>
                  <a:ea typeface="Roboto"/>
                  <a:cs typeface="Roboto"/>
                  <a:sym typeface="Roboto"/>
                </a:rPr>
                <a:t>Turkija</a:t>
              </a:r>
              <a:endParaRPr/>
            </a:p>
            <a:p>
              <a:pPr indent="0" lvl="0" marL="0" marR="0" rtl="0" algn="l">
                <a:lnSpc>
                  <a:spcPct val="115000"/>
                </a:lnSpc>
                <a:spcBef>
                  <a:spcPts val="0"/>
                </a:spcBef>
                <a:spcAft>
                  <a:spcPts val="0"/>
                </a:spcAft>
                <a:buNone/>
              </a:pPr>
              <a:r>
                <a:t/>
              </a:r>
              <a:endParaRPr b="1" i="1" sz="800" u="sng" cap="none" strike="noStrike">
                <a:solidFill>
                  <a:srgbClr val="FFFF00"/>
                </a:solidFill>
                <a:latin typeface="Roboto"/>
                <a:ea typeface="Roboto"/>
                <a:cs typeface="Roboto"/>
                <a:sym typeface="Roboto"/>
              </a:endParaRPr>
            </a:p>
          </p:txBody>
        </p:sp>
        <p:sp>
          <p:nvSpPr>
            <p:cNvPr id="278" name="Google Shape;278;p27"/>
            <p:cNvSpPr txBox="1"/>
            <p:nvPr/>
          </p:nvSpPr>
          <p:spPr>
            <a:xfrm rot="-2700000">
              <a:off x="1956952" y="2613906"/>
              <a:ext cx="2203628"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1600"/>
                <a:buFont typeface="Arial"/>
                <a:buNone/>
              </a:pPr>
              <a:r>
                <a:rPr b="0" i="0" lang="lt-LT" sz="1600" u="none" cap="none" strike="noStrike">
                  <a:solidFill>
                    <a:schemeClr val="dk1"/>
                  </a:solidFill>
                  <a:latin typeface="Roboto"/>
                  <a:ea typeface="Roboto"/>
                  <a:cs typeface="Roboto"/>
                  <a:sym typeface="Roboto"/>
                </a:rPr>
                <a:t>Pradinis susitikimas. Nukeltas į 2021 kovo mėnesį.</a:t>
              </a:r>
              <a:endParaRPr b="1" i="0" sz="1600" u="none" cap="none" strike="noStrike">
                <a:solidFill>
                  <a:schemeClr val="dk1"/>
                </a:solidFill>
                <a:latin typeface="Roboto"/>
                <a:ea typeface="Roboto"/>
                <a:cs typeface="Roboto"/>
                <a:sym typeface="Roboto"/>
              </a:endParaRPr>
            </a:p>
          </p:txBody>
        </p:sp>
      </p:grpSp>
      <p:grpSp>
        <p:nvGrpSpPr>
          <p:cNvPr id="279" name="Google Shape;279;p27"/>
          <p:cNvGrpSpPr/>
          <p:nvPr/>
        </p:nvGrpSpPr>
        <p:grpSpPr>
          <a:xfrm rot="-1026298">
            <a:off x="1394652" y="912710"/>
            <a:ext cx="3917941" cy="3482077"/>
            <a:chOff x="3203958" y="1258050"/>
            <a:chExt cx="2763773" cy="2547000"/>
          </a:xfrm>
        </p:grpSpPr>
        <p:sp>
          <p:nvSpPr>
            <p:cNvPr id="280" name="Google Shape;280;p27"/>
            <p:cNvSpPr/>
            <p:nvPr/>
          </p:nvSpPr>
          <p:spPr>
            <a:xfrm rot="2700000">
              <a:off x="4196595" y="1011412"/>
              <a:ext cx="561726" cy="3040276"/>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27"/>
            <p:cNvSpPr txBox="1"/>
            <p:nvPr/>
          </p:nvSpPr>
          <p:spPr>
            <a:xfrm rot="-2700000">
              <a:off x="3410687" y="2240903"/>
              <a:ext cx="2333877"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1o Nipiagogeio Eleftheroupolis</a:t>
              </a:r>
              <a:endParaRPr b="1" i="0" sz="1600" u="none" cap="none" strike="noStrike">
                <a:solidFill>
                  <a:srgbClr val="FFFFFF"/>
                </a:solidFill>
                <a:latin typeface="Roboto"/>
                <a:ea typeface="Roboto"/>
                <a:cs typeface="Roboto"/>
                <a:sym typeface="Roboto"/>
              </a:endParaRPr>
            </a:p>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Kavalas                        </a:t>
              </a:r>
              <a:r>
                <a:rPr b="1" i="0" lang="lt-LT" sz="1600" u="none" cap="none" strike="noStrike">
                  <a:solidFill>
                    <a:srgbClr val="FFFF00"/>
                  </a:solidFill>
                  <a:latin typeface="Roboto"/>
                  <a:ea typeface="Roboto"/>
                  <a:cs typeface="Roboto"/>
                  <a:sym typeface="Roboto"/>
                </a:rPr>
                <a:t>Graikija</a:t>
              </a:r>
              <a:endParaRPr b="1" i="0" sz="1600" u="none" cap="none" strike="noStrike">
                <a:solidFill>
                  <a:srgbClr val="FFFFFF"/>
                </a:solidFill>
                <a:latin typeface="Roboto"/>
                <a:ea typeface="Roboto"/>
                <a:cs typeface="Roboto"/>
                <a:sym typeface="Roboto"/>
              </a:endParaRPr>
            </a:p>
          </p:txBody>
        </p:sp>
        <p:sp>
          <p:nvSpPr>
            <p:cNvPr id="282" name="Google Shape;282;p27"/>
            <p:cNvSpPr txBox="1"/>
            <p:nvPr/>
          </p:nvSpPr>
          <p:spPr>
            <a:xfrm rot="-2700000">
              <a:off x="3783117" y="2540780"/>
              <a:ext cx="2349254"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lt-LT" sz="1600" u="none" cap="none" strike="noStrike">
                  <a:solidFill>
                    <a:schemeClr val="dk1"/>
                  </a:solidFill>
                  <a:latin typeface="Roboto"/>
                  <a:ea typeface="Roboto"/>
                  <a:cs typeface="Roboto"/>
                  <a:sym typeface="Roboto"/>
                </a:rPr>
                <a:t>Vaikų įtraukimas iš mažiau stimuliuojančių mokymosi aplinkų.</a:t>
              </a:r>
              <a:endParaRPr/>
            </a:p>
            <a:p>
              <a:pPr indent="0" lvl="0" marL="0" marR="0" rtl="0" algn="l">
                <a:lnSpc>
                  <a:spcPct val="100000"/>
                </a:lnSpc>
                <a:spcBef>
                  <a:spcPts val="1600"/>
                </a:spcBef>
                <a:spcAft>
                  <a:spcPts val="0"/>
                </a:spcAft>
                <a:buNone/>
              </a:pPr>
              <a:r>
                <a:t/>
              </a:r>
              <a:endParaRPr b="0" i="0" sz="1600" u="none" cap="none" strike="noStrike">
                <a:solidFill>
                  <a:schemeClr val="dk1"/>
                </a:solidFill>
                <a:latin typeface="Roboto"/>
                <a:ea typeface="Roboto"/>
                <a:cs typeface="Roboto"/>
                <a:sym typeface="Roboto"/>
              </a:endParaRPr>
            </a:p>
            <a:p>
              <a:pPr indent="0" lvl="0" marL="0" marR="0" rtl="0" algn="l">
                <a:lnSpc>
                  <a:spcPct val="100000"/>
                </a:lnSpc>
                <a:spcBef>
                  <a:spcPts val="1600"/>
                </a:spcBef>
                <a:spcAft>
                  <a:spcPts val="1600"/>
                </a:spcAft>
                <a:buNone/>
              </a:pPr>
              <a:r>
                <a:rPr b="0" i="0" lang="lt-LT" sz="1000" u="none" cap="none" strike="noStrike">
                  <a:solidFill>
                    <a:schemeClr val="dk1"/>
                  </a:solidFill>
                  <a:latin typeface="Roboto"/>
                  <a:ea typeface="Roboto"/>
                  <a:cs typeface="Roboto"/>
                  <a:sym typeface="Roboto"/>
                </a:rPr>
                <a:t>aplinka</a:t>
              </a:r>
              <a:endParaRPr b="1" i="0" sz="1000" u="none" cap="none" strike="noStrike">
                <a:solidFill>
                  <a:schemeClr val="dk1"/>
                </a:solidFill>
                <a:latin typeface="Roboto"/>
                <a:ea typeface="Roboto"/>
                <a:cs typeface="Roboto"/>
                <a:sym typeface="Roboto"/>
              </a:endParaRPr>
            </a:p>
          </p:txBody>
        </p:sp>
      </p:grpSp>
      <p:grpSp>
        <p:nvGrpSpPr>
          <p:cNvPr id="283" name="Google Shape;283;p27"/>
          <p:cNvGrpSpPr/>
          <p:nvPr/>
        </p:nvGrpSpPr>
        <p:grpSpPr>
          <a:xfrm rot="-1003274">
            <a:off x="3112225" y="845166"/>
            <a:ext cx="3768052" cy="3730786"/>
            <a:chOff x="5123977" y="1258050"/>
            <a:chExt cx="2619360" cy="2547000"/>
          </a:xfrm>
        </p:grpSpPr>
        <p:sp>
          <p:nvSpPr>
            <p:cNvPr id="284" name="Google Shape;284;p27"/>
            <p:cNvSpPr/>
            <p:nvPr/>
          </p:nvSpPr>
          <p:spPr>
            <a:xfrm rot="2700000">
              <a:off x="6116614" y="1011412"/>
              <a:ext cx="561726" cy="3040276"/>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27"/>
            <p:cNvSpPr txBox="1"/>
            <p:nvPr/>
          </p:nvSpPr>
          <p:spPr>
            <a:xfrm rot="-2700000">
              <a:off x="5323969" y="2238203"/>
              <a:ext cx="2341513"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Kindergarden 141 "Slaveykova</a:t>
              </a:r>
              <a:endParaRPr b="1" i="0" sz="1600" u="none" cap="none" strike="noStrike">
                <a:solidFill>
                  <a:srgbClr val="FFFFFF"/>
                </a:solidFill>
                <a:latin typeface="Roboto"/>
                <a:ea typeface="Roboto"/>
                <a:cs typeface="Roboto"/>
                <a:sym typeface="Roboto"/>
              </a:endParaRPr>
            </a:p>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polyana„                     </a:t>
              </a:r>
              <a:r>
                <a:rPr b="1" i="0" lang="lt-LT" sz="1600" u="none" cap="none" strike="noStrike">
                  <a:solidFill>
                    <a:srgbClr val="FFFF00"/>
                  </a:solidFill>
                  <a:latin typeface="Roboto"/>
                  <a:ea typeface="Roboto"/>
                  <a:cs typeface="Roboto"/>
                  <a:sym typeface="Roboto"/>
                </a:rPr>
                <a:t>Bulgarija</a:t>
              </a:r>
              <a:endParaRPr b="1" i="0" sz="1600" u="none" cap="none" strike="noStrike">
                <a:solidFill>
                  <a:srgbClr val="FFFFFF"/>
                </a:solidFill>
                <a:latin typeface="Roboto"/>
                <a:ea typeface="Roboto"/>
                <a:cs typeface="Roboto"/>
                <a:sym typeface="Roboto"/>
              </a:endParaRPr>
            </a:p>
          </p:txBody>
        </p:sp>
        <p:sp>
          <p:nvSpPr>
            <p:cNvPr id="286" name="Google Shape;286;p27"/>
            <p:cNvSpPr txBox="1"/>
            <p:nvPr/>
          </p:nvSpPr>
          <p:spPr>
            <a:xfrm rot="-2700000">
              <a:off x="5683023" y="2578803"/>
              <a:ext cx="2203628"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1600"/>
                <a:buFont typeface="Arial"/>
                <a:buNone/>
              </a:pPr>
              <a:r>
                <a:rPr b="0" i="0" lang="lt-LT" sz="1600" u="none" cap="none" strike="noStrike">
                  <a:solidFill>
                    <a:schemeClr val="dk1"/>
                  </a:solidFill>
                  <a:latin typeface="Roboto"/>
                  <a:ea typeface="Roboto"/>
                  <a:cs typeface="Roboto"/>
                  <a:sym typeface="Roboto"/>
                </a:rPr>
                <a:t>Vaikų, turinčių kalbos problemų Įtraukimas</a:t>
              </a:r>
              <a:r>
                <a:rPr b="0" i="0" lang="lt-LT" sz="1000" u="none" cap="none" strike="noStrike">
                  <a:solidFill>
                    <a:schemeClr val="dk1"/>
                  </a:solidFill>
                  <a:latin typeface="Roboto"/>
                  <a:ea typeface="Roboto"/>
                  <a:cs typeface="Roboto"/>
                  <a:sym typeface="Roboto"/>
                </a:rPr>
                <a:t>.</a:t>
              </a:r>
              <a:endParaRPr b="1" i="0" sz="1000" u="none" cap="none" strike="noStrike">
                <a:solidFill>
                  <a:schemeClr val="dk1"/>
                </a:solidFill>
                <a:latin typeface="Roboto"/>
                <a:ea typeface="Roboto"/>
                <a:cs typeface="Roboto"/>
                <a:sym typeface="Roboto"/>
              </a:endParaRPr>
            </a:p>
          </p:txBody>
        </p:sp>
      </p:grpSp>
      <p:sp>
        <p:nvSpPr>
          <p:cNvPr id="287" name="Google Shape;287;p27"/>
          <p:cNvSpPr/>
          <p:nvPr/>
        </p:nvSpPr>
        <p:spPr>
          <a:xfrm>
            <a:off x="2063436" y="3943830"/>
            <a:ext cx="627530" cy="614325"/>
          </a:xfrm>
          <a:prstGeom prst="ellipse">
            <a:avLst/>
          </a:prstGeom>
          <a:solidFill>
            <a:srgbClr val="FFFFFF"/>
          </a:solidFill>
          <a:ln>
            <a:noFill/>
          </a:ln>
          <a:effectLst>
            <a:outerShdw blurRad="228600" rotWithShape="0" algn="tl" dir="5400000" dist="50800">
              <a:schemeClr val="dk1">
                <a:alpha val="54509"/>
              </a:scheme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lt-LT" sz="1200" u="none" cap="none" strike="noStrike">
                <a:solidFill>
                  <a:schemeClr val="accent2"/>
                </a:solidFill>
                <a:latin typeface="Roboto"/>
                <a:ea typeface="Roboto"/>
                <a:cs typeface="Roboto"/>
                <a:sym typeface="Roboto"/>
              </a:rPr>
              <a:t>C2</a:t>
            </a:r>
            <a:endParaRPr b="1" i="0" sz="1200" u="none" cap="none" strike="noStrike">
              <a:solidFill>
                <a:schemeClr val="accent2"/>
              </a:solidFill>
              <a:latin typeface="Roboto"/>
              <a:ea typeface="Roboto"/>
              <a:cs typeface="Roboto"/>
              <a:sym typeface="Roboto"/>
            </a:endParaRPr>
          </a:p>
        </p:txBody>
      </p:sp>
      <p:sp>
        <p:nvSpPr>
          <p:cNvPr id="288" name="Google Shape;288;p27"/>
          <p:cNvSpPr/>
          <p:nvPr/>
        </p:nvSpPr>
        <p:spPr>
          <a:xfrm>
            <a:off x="3801798" y="3994801"/>
            <a:ext cx="628797" cy="620999"/>
          </a:xfrm>
          <a:prstGeom prst="ellipse">
            <a:avLst/>
          </a:prstGeom>
          <a:solidFill>
            <a:srgbClr val="FFFFFF"/>
          </a:solidFill>
          <a:ln>
            <a:noFill/>
          </a:ln>
          <a:effectLst>
            <a:outerShdw blurRad="228600" rotWithShape="0" algn="tl" dir="5400000" dist="50800">
              <a:schemeClr val="dk1">
                <a:alpha val="54509"/>
              </a:scheme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lt-LT" sz="1200" u="none" cap="none" strike="noStrike">
                <a:solidFill>
                  <a:schemeClr val="accent2"/>
                </a:solidFill>
                <a:latin typeface="Roboto"/>
                <a:ea typeface="Roboto"/>
                <a:cs typeface="Roboto"/>
                <a:sym typeface="Roboto"/>
              </a:rPr>
              <a:t>C3</a:t>
            </a:r>
            <a:endParaRPr b="1" i="0" sz="1200" u="none" cap="none" strike="noStrike">
              <a:solidFill>
                <a:schemeClr val="accent2"/>
              </a:solidFill>
              <a:latin typeface="Roboto"/>
              <a:ea typeface="Roboto"/>
              <a:cs typeface="Roboto"/>
              <a:sym typeface="Roboto"/>
            </a:endParaRPr>
          </a:p>
        </p:txBody>
      </p:sp>
      <p:grpSp>
        <p:nvGrpSpPr>
          <p:cNvPr id="289" name="Google Shape;289;p27"/>
          <p:cNvGrpSpPr/>
          <p:nvPr/>
        </p:nvGrpSpPr>
        <p:grpSpPr>
          <a:xfrm rot="-1003051">
            <a:off x="4733429" y="829685"/>
            <a:ext cx="3726745" cy="3645127"/>
            <a:chOff x="1293736" y="1258051"/>
            <a:chExt cx="2613105" cy="2571126"/>
          </a:xfrm>
        </p:grpSpPr>
        <p:sp>
          <p:nvSpPr>
            <p:cNvPr id="290" name="Google Shape;290;p27"/>
            <p:cNvSpPr/>
            <p:nvPr/>
          </p:nvSpPr>
          <p:spPr>
            <a:xfrm rot="2700000">
              <a:off x="2286373" y="1011413"/>
              <a:ext cx="561726" cy="3040276"/>
            </a:xfrm>
            <a:prstGeom prst="roundRect">
              <a:avLst>
                <a:gd fmla="val 50000" name="adj"/>
              </a:avLst>
            </a:prstGeom>
            <a:solidFill>
              <a:schemeClr val="accent5"/>
            </a:solidFill>
            <a:ln cap="flat" cmpd="sng" w="25400">
              <a:solidFill>
                <a:srgbClr val="05444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1" name="Google Shape;291;p27"/>
            <p:cNvSpPr/>
            <p:nvPr/>
          </p:nvSpPr>
          <p:spPr>
            <a:xfrm rot="1003051">
              <a:off x="1461726" y="3192064"/>
              <a:ext cx="451454" cy="456381"/>
            </a:xfrm>
            <a:prstGeom prst="ellipse">
              <a:avLst/>
            </a:prstGeom>
            <a:solidFill>
              <a:srgbClr val="FFFFFF"/>
            </a:solidFill>
            <a:ln>
              <a:noFill/>
            </a:ln>
            <a:effectLst>
              <a:outerShdw blurRad="228600" rotWithShape="0" algn="tl" dir="5400000" dist="50800">
                <a:schemeClr val="dk1">
                  <a:alpha val="54509"/>
                </a:scheme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lt-LT" sz="1200" u="none" cap="none" strike="noStrike">
                  <a:solidFill>
                    <a:schemeClr val="accent2"/>
                  </a:solidFill>
                  <a:latin typeface="Roboto"/>
                  <a:ea typeface="Roboto"/>
                  <a:cs typeface="Roboto"/>
                  <a:sym typeface="Roboto"/>
                </a:rPr>
                <a:t>C4</a:t>
              </a:r>
              <a:endParaRPr b="1" i="0" sz="1200" u="none" cap="none" strike="noStrike">
                <a:solidFill>
                  <a:schemeClr val="accent2"/>
                </a:solidFill>
                <a:latin typeface="Roboto"/>
                <a:ea typeface="Roboto"/>
                <a:cs typeface="Roboto"/>
                <a:sym typeface="Roboto"/>
              </a:endParaRPr>
            </a:p>
          </p:txBody>
        </p:sp>
        <p:sp>
          <p:nvSpPr>
            <p:cNvPr id="292" name="Google Shape;292;p27"/>
            <p:cNvSpPr txBox="1"/>
            <p:nvPr/>
          </p:nvSpPr>
          <p:spPr>
            <a:xfrm rot="-2700000">
              <a:off x="1501398" y="2241353"/>
              <a:ext cx="2332604"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1" i="0" lang="lt-LT" sz="1400" u="none" cap="none" strike="noStrike">
                  <a:solidFill>
                    <a:srgbClr val="FFFFFF"/>
                  </a:solidFill>
                  <a:latin typeface="Roboto"/>
                  <a:ea typeface="Roboto"/>
                  <a:cs typeface="Roboto"/>
                  <a:sym typeface="Roboto"/>
                </a:rPr>
                <a:t>Pasvalio lopšelis-darželis „Liepaitė</a:t>
              </a:r>
              <a:endParaRPr/>
            </a:p>
            <a:p>
              <a:pPr indent="0" lvl="0" marL="0" marR="0" rtl="0" algn="l">
                <a:lnSpc>
                  <a:spcPct val="115000"/>
                </a:lnSpc>
                <a:spcBef>
                  <a:spcPts val="0"/>
                </a:spcBef>
                <a:spcAft>
                  <a:spcPts val="0"/>
                </a:spcAft>
                <a:buClr>
                  <a:srgbClr val="000000"/>
                </a:buClr>
                <a:buSzPts val="1400"/>
                <a:buFont typeface="Arial"/>
                <a:buNone/>
              </a:pPr>
              <a:r>
                <a:rPr b="1" i="0" lang="lt-LT" sz="1400" u="none" cap="none" strike="noStrike">
                  <a:solidFill>
                    <a:srgbClr val="FFFF00"/>
                  </a:solidFill>
                  <a:latin typeface="Roboto"/>
                  <a:ea typeface="Roboto"/>
                  <a:cs typeface="Roboto"/>
                  <a:sym typeface="Roboto"/>
                </a:rPr>
                <a:t>                                              Lietuva</a:t>
              </a:r>
              <a:endParaRPr b="1" i="0" sz="1400" u="none" cap="none" strike="noStrike">
                <a:solidFill>
                  <a:srgbClr val="FFFF00"/>
                </a:solidFill>
                <a:latin typeface="Roboto"/>
                <a:ea typeface="Roboto"/>
                <a:cs typeface="Roboto"/>
                <a:sym typeface="Roboto"/>
              </a:endParaRPr>
            </a:p>
          </p:txBody>
        </p:sp>
        <p:sp>
          <p:nvSpPr>
            <p:cNvPr id="293" name="Google Shape;293;p27"/>
            <p:cNvSpPr txBox="1"/>
            <p:nvPr/>
          </p:nvSpPr>
          <p:spPr>
            <a:xfrm rot="-2700000">
              <a:off x="1846527" y="2616967"/>
              <a:ext cx="2203628"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1600"/>
                <a:buFont typeface="Arial"/>
                <a:buNone/>
              </a:pPr>
              <a:r>
                <a:rPr b="0" i="0" lang="lt-LT" sz="1600" u="none" cap="none" strike="noStrike">
                  <a:solidFill>
                    <a:schemeClr val="dk1"/>
                  </a:solidFill>
                  <a:latin typeface="Roboto"/>
                  <a:ea typeface="Roboto"/>
                  <a:cs typeface="Roboto"/>
                  <a:sym typeface="Roboto"/>
                </a:rPr>
                <a:t>Kitas susitikimas</a:t>
              </a:r>
              <a:endParaRPr b="1" i="0" sz="1600" u="none" cap="none" strike="noStrike">
                <a:solidFill>
                  <a:schemeClr val="dk1"/>
                </a:solidFill>
                <a:latin typeface="Roboto"/>
                <a:ea typeface="Roboto"/>
                <a:cs typeface="Roboto"/>
                <a:sym typeface="Roboto"/>
              </a:endParaRPr>
            </a:p>
          </p:txBody>
        </p:sp>
      </p:grpSp>
      <p:grpSp>
        <p:nvGrpSpPr>
          <p:cNvPr id="294" name="Google Shape;294;p27"/>
          <p:cNvGrpSpPr/>
          <p:nvPr/>
        </p:nvGrpSpPr>
        <p:grpSpPr>
          <a:xfrm rot="-1161018">
            <a:off x="6349194" y="995165"/>
            <a:ext cx="3520546" cy="3676226"/>
            <a:chOff x="1293737" y="1258050"/>
            <a:chExt cx="2726286" cy="2547000"/>
          </a:xfrm>
        </p:grpSpPr>
        <p:sp>
          <p:nvSpPr>
            <p:cNvPr id="295" name="Google Shape;295;p27"/>
            <p:cNvSpPr/>
            <p:nvPr/>
          </p:nvSpPr>
          <p:spPr>
            <a:xfrm rot="2700000">
              <a:off x="2286374" y="1011412"/>
              <a:ext cx="561726" cy="3040276"/>
            </a:xfrm>
            <a:prstGeom prst="roundRect">
              <a:avLst>
                <a:gd fmla="val 50000" name="adj"/>
              </a:avLst>
            </a:prstGeom>
            <a:solidFill>
              <a:schemeClr val="dk1"/>
            </a:solidFill>
            <a:ln cap="flat" cmpd="sng" w="25400">
              <a:solidFill>
                <a:srgbClr val="04121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6" name="Google Shape;296;p27"/>
            <p:cNvSpPr/>
            <p:nvPr/>
          </p:nvSpPr>
          <p:spPr>
            <a:xfrm rot="1161018">
              <a:off x="1443564" y="3082534"/>
              <a:ext cx="514323" cy="456381"/>
            </a:xfrm>
            <a:prstGeom prst="ellipse">
              <a:avLst/>
            </a:prstGeom>
            <a:solidFill>
              <a:srgbClr val="FFFFFF"/>
            </a:solidFill>
            <a:ln>
              <a:noFill/>
            </a:ln>
            <a:effectLst>
              <a:outerShdw blurRad="228600" rotWithShape="0" algn="tl" dir="5400000" dist="50800">
                <a:schemeClr val="dk1">
                  <a:alpha val="54509"/>
                </a:scheme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lt-LT" sz="1200" u="none" cap="none" strike="noStrike">
                  <a:solidFill>
                    <a:schemeClr val="accent2"/>
                  </a:solidFill>
                  <a:latin typeface="Roboto"/>
                  <a:ea typeface="Roboto"/>
                  <a:cs typeface="Roboto"/>
                  <a:sym typeface="Roboto"/>
                </a:rPr>
                <a:t>C5</a:t>
              </a:r>
              <a:endParaRPr b="1" i="0" sz="1200" u="none" cap="none" strike="noStrike">
                <a:solidFill>
                  <a:schemeClr val="accent2"/>
                </a:solidFill>
                <a:latin typeface="Roboto"/>
                <a:ea typeface="Roboto"/>
                <a:cs typeface="Roboto"/>
                <a:sym typeface="Roboto"/>
              </a:endParaRPr>
            </a:p>
          </p:txBody>
        </p:sp>
        <p:sp>
          <p:nvSpPr>
            <p:cNvPr id="297" name="Google Shape;297;p27"/>
            <p:cNvSpPr txBox="1"/>
            <p:nvPr/>
          </p:nvSpPr>
          <p:spPr>
            <a:xfrm rot="-2700000">
              <a:off x="1501398" y="2241353"/>
              <a:ext cx="2332604" cy="393293"/>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i="0" lang="lt-LT" sz="1600" u="none" cap="none" strike="noStrike">
                  <a:solidFill>
                    <a:srgbClr val="FFFFFF"/>
                  </a:solidFill>
                  <a:latin typeface="Roboto"/>
                  <a:ea typeface="Roboto"/>
                  <a:cs typeface="Roboto"/>
                  <a:sym typeface="Roboto"/>
                </a:rPr>
                <a:t>Vrtec Crnuce           </a:t>
              </a:r>
              <a:r>
                <a:rPr b="1" i="0" lang="lt-LT" sz="1600" u="none" cap="none" strike="noStrike">
                  <a:solidFill>
                    <a:srgbClr val="FFFF00"/>
                  </a:solidFill>
                  <a:latin typeface="Roboto"/>
                  <a:ea typeface="Roboto"/>
                  <a:cs typeface="Roboto"/>
                  <a:sym typeface="Roboto"/>
                </a:rPr>
                <a:t>Slovėnija</a:t>
              </a:r>
              <a:endParaRPr b="1" i="0" sz="1600" u="none" cap="none" strike="noStrike">
                <a:solidFill>
                  <a:srgbClr val="FFFFFF"/>
                </a:solidFill>
                <a:latin typeface="Roboto"/>
                <a:ea typeface="Roboto"/>
                <a:cs typeface="Roboto"/>
                <a:sym typeface="Roboto"/>
              </a:endParaRPr>
            </a:p>
          </p:txBody>
        </p:sp>
        <p:sp>
          <p:nvSpPr>
            <p:cNvPr id="298" name="Google Shape;298;p27"/>
            <p:cNvSpPr txBox="1"/>
            <p:nvPr/>
          </p:nvSpPr>
          <p:spPr>
            <a:xfrm rot="-2700000">
              <a:off x="1959709" y="2550697"/>
              <a:ext cx="2203628" cy="50742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600"/>
                </a:spcAft>
                <a:buClr>
                  <a:srgbClr val="000000"/>
                </a:buClr>
                <a:buSzPts val="1600"/>
                <a:buFont typeface="Arial"/>
                <a:buNone/>
              </a:pPr>
              <a:r>
                <a:rPr b="0" i="0" lang="lt-LT" sz="1600" u="none" cap="none" strike="noStrike">
                  <a:solidFill>
                    <a:schemeClr val="dk1"/>
                  </a:solidFill>
                  <a:latin typeface="Roboto"/>
                  <a:ea typeface="Roboto"/>
                  <a:cs typeface="Roboto"/>
                  <a:sym typeface="Roboto"/>
                </a:rPr>
                <a:t>Miškas darželyje</a:t>
              </a:r>
              <a:endParaRPr b="1" i="0" sz="1600" u="none" cap="none" strike="noStrike">
                <a:solidFill>
                  <a:schemeClr val="dk1"/>
                </a:solidFill>
                <a:latin typeface="Roboto"/>
                <a:ea typeface="Roboto"/>
                <a:cs typeface="Roboto"/>
                <a:sym typeface="Roboto"/>
              </a:endParaRPr>
            </a:p>
          </p:txBody>
        </p:sp>
      </p:grpSp>
      <p:sp>
        <p:nvSpPr>
          <p:cNvPr id="299" name="Google Shape;299;p27"/>
          <p:cNvSpPr txBox="1"/>
          <p:nvPr/>
        </p:nvSpPr>
        <p:spPr>
          <a:xfrm>
            <a:off x="1883509" y="4645711"/>
            <a:ext cx="8542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05-2021</a:t>
            </a:r>
            <a:endParaRPr b="0" i="0" sz="1400" u="none" cap="none" strike="noStrike">
              <a:solidFill>
                <a:srgbClr val="000000"/>
              </a:solidFill>
              <a:latin typeface="Arial"/>
              <a:ea typeface="Arial"/>
              <a:cs typeface="Arial"/>
              <a:sym typeface="Arial"/>
            </a:endParaRPr>
          </a:p>
        </p:txBody>
      </p:sp>
      <p:sp>
        <p:nvSpPr>
          <p:cNvPr id="300" name="Google Shape;300;p27"/>
          <p:cNvSpPr txBox="1"/>
          <p:nvPr/>
        </p:nvSpPr>
        <p:spPr>
          <a:xfrm>
            <a:off x="66331" y="4645711"/>
            <a:ext cx="8542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10-2020</a:t>
            </a:r>
            <a:endParaRPr b="0" i="0" sz="1400" u="none" cap="none" strike="noStrike">
              <a:solidFill>
                <a:srgbClr val="000000"/>
              </a:solidFill>
              <a:latin typeface="Arial"/>
              <a:ea typeface="Arial"/>
              <a:cs typeface="Arial"/>
              <a:sym typeface="Arial"/>
            </a:endParaRPr>
          </a:p>
        </p:txBody>
      </p:sp>
      <p:sp>
        <p:nvSpPr>
          <p:cNvPr id="301" name="Google Shape;301;p27"/>
          <p:cNvSpPr txBox="1"/>
          <p:nvPr/>
        </p:nvSpPr>
        <p:spPr>
          <a:xfrm>
            <a:off x="6842592" y="4638982"/>
            <a:ext cx="8542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05-2022</a:t>
            </a:r>
            <a:endParaRPr b="0" i="0" sz="1400" u="none" cap="none" strike="noStrike">
              <a:solidFill>
                <a:srgbClr val="000000"/>
              </a:solidFill>
              <a:latin typeface="Arial"/>
              <a:ea typeface="Arial"/>
              <a:cs typeface="Arial"/>
              <a:sym typeface="Arial"/>
            </a:endParaRPr>
          </a:p>
        </p:txBody>
      </p:sp>
      <p:sp>
        <p:nvSpPr>
          <p:cNvPr id="302" name="Google Shape;302;p27"/>
          <p:cNvSpPr txBox="1"/>
          <p:nvPr/>
        </p:nvSpPr>
        <p:spPr>
          <a:xfrm>
            <a:off x="5186825" y="4641450"/>
            <a:ext cx="8542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03-2022</a:t>
            </a:r>
            <a:endParaRPr b="0" i="0" sz="1400" u="none" cap="none" strike="noStrike">
              <a:solidFill>
                <a:srgbClr val="000000"/>
              </a:solidFill>
              <a:latin typeface="Arial"/>
              <a:ea typeface="Arial"/>
              <a:cs typeface="Arial"/>
              <a:sym typeface="Arial"/>
            </a:endParaRPr>
          </a:p>
        </p:txBody>
      </p:sp>
      <p:sp>
        <p:nvSpPr>
          <p:cNvPr id="303" name="Google Shape;303;p27"/>
          <p:cNvSpPr txBox="1"/>
          <p:nvPr/>
        </p:nvSpPr>
        <p:spPr>
          <a:xfrm>
            <a:off x="3532645" y="4645711"/>
            <a:ext cx="85420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400" u="none" cap="none" strike="noStrike">
                <a:solidFill>
                  <a:srgbClr val="000000"/>
                </a:solidFill>
                <a:latin typeface="Arial"/>
                <a:ea typeface="Arial"/>
                <a:cs typeface="Arial"/>
                <a:sym typeface="Arial"/>
              </a:rPr>
              <a:t>10-2021</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8"/>
          <p:cNvSpPr txBox="1"/>
          <p:nvPr>
            <p:ph idx="1" type="body"/>
          </p:nvPr>
        </p:nvSpPr>
        <p:spPr>
          <a:xfrm>
            <a:off x="820275" y="1167650"/>
            <a:ext cx="7621200" cy="3136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600"/>
              </a:spcBef>
              <a:spcAft>
                <a:spcPts val="0"/>
              </a:spcAft>
              <a:buSzPts val="1800"/>
              <a:buNone/>
            </a:pPr>
            <a:r>
              <a:rPr b="1" lang="lt-LT" sz="900"/>
              <a:t>Suformavę kokybės grupę, kuri bus suburta pirmajame projekto susitikime Slovėnijoje, užtikrinsime</a:t>
            </a:r>
            <a:endParaRPr/>
          </a:p>
          <a:p>
            <a:pPr indent="0" lvl="0" marL="0" rtl="0" algn="l">
              <a:lnSpc>
                <a:spcPct val="115000"/>
              </a:lnSpc>
              <a:spcBef>
                <a:spcPts val="600"/>
              </a:spcBef>
              <a:spcAft>
                <a:spcPts val="0"/>
              </a:spcAft>
              <a:buSzPts val="1800"/>
              <a:buNone/>
            </a:pPr>
            <a:r>
              <a:rPr b="1" lang="lt-LT" sz="900"/>
              <a:t>aukšto lygio visų numatytų projekto veiklų įgyvendinimas. Grupę sudarys trys visų atstovai</a:t>
            </a:r>
            <a:endParaRPr/>
          </a:p>
          <a:p>
            <a:pPr indent="0" lvl="0" marL="0" rtl="0" algn="l">
              <a:lnSpc>
                <a:spcPct val="115000"/>
              </a:lnSpc>
              <a:spcBef>
                <a:spcPts val="600"/>
              </a:spcBef>
              <a:spcAft>
                <a:spcPts val="0"/>
              </a:spcAft>
              <a:buSzPts val="1800"/>
              <a:buNone/>
            </a:pPr>
            <a:r>
              <a:rPr b="1" lang="lt-LT" sz="900"/>
              <a:t>partnerių organizacijos. Joje dalyvaus projekto koordinatorius, įtraukties ekspertas ir atstovas</a:t>
            </a:r>
            <a:endParaRPr/>
          </a:p>
          <a:p>
            <a:pPr indent="0" lvl="0" marL="0" rtl="0" algn="l">
              <a:lnSpc>
                <a:spcPct val="115000"/>
              </a:lnSpc>
              <a:spcBef>
                <a:spcPts val="600"/>
              </a:spcBef>
              <a:spcAft>
                <a:spcPts val="0"/>
              </a:spcAft>
              <a:buSzPts val="1800"/>
              <a:buNone/>
            </a:pPr>
            <a:r>
              <a:rPr b="1" lang="lt-LT" sz="900"/>
              <a:t>pedagogai ar mokytojai. Stebėsime veiklą elektroninėmis anketomis. Mes naudosime nemokamą internetą</a:t>
            </a:r>
            <a:endParaRPr/>
          </a:p>
          <a:p>
            <a:pPr indent="0" lvl="0" marL="0" rtl="0" algn="l">
              <a:lnSpc>
                <a:spcPct val="115000"/>
              </a:lnSpc>
              <a:spcBef>
                <a:spcPts val="600"/>
              </a:spcBef>
              <a:spcAft>
                <a:spcPts val="0"/>
              </a:spcAft>
              <a:buSzPts val="1800"/>
              <a:buNone/>
            </a:pPr>
            <a:r>
              <a:rPr b="1" lang="lt-LT" sz="900"/>
              <a:t>„Google“ formų įrankis, kuris yra žinomas visiems dalyvaujantiems partneriams ir yra paprastas naudoti.</a:t>
            </a:r>
            <a:endParaRPr/>
          </a:p>
          <a:p>
            <a:pPr indent="0" lvl="0" marL="0" rtl="0" algn="l">
              <a:lnSpc>
                <a:spcPct val="115000"/>
              </a:lnSpc>
              <a:spcBef>
                <a:spcPts val="600"/>
              </a:spcBef>
              <a:spcAft>
                <a:spcPts val="0"/>
              </a:spcAft>
              <a:buSzPts val="1800"/>
              <a:buNone/>
            </a:pPr>
            <a:r>
              <a:rPr b="1" lang="lt-LT" sz="900"/>
              <a:t>Viena iš kokybės grupės užduočių taip pat bus įvertinti darbą atskiros organizacijos lygiu. Ji kas mėnesį įrašys apie</a:t>
            </a:r>
            <a:endParaRPr/>
          </a:p>
          <a:p>
            <a:pPr indent="0" lvl="0" marL="0" rtl="0" algn="l">
              <a:lnSpc>
                <a:spcPct val="115000"/>
              </a:lnSpc>
              <a:spcBef>
                <a:spcPts val="600"/>
              </a:spcBef>
              <a:spcAft>
                <a:spcPts val="0"/>
              </a:spcAft>
              <a:buSzPts val="1800"/>
              <a:buNone/>
            </a:pPr>
            <a:r>
              <a:rPr b="1" lang="lt-LT" sz="900"/>
              <a:t>darbas skyriuose ir siekiant užsibrėžtų tikslų. Surinktus duomenis ji sudarys į bendrą ataskaitą, kuri bus kas keturi</a:t>
            </a:r>
            <a:endParaRPr/>
          </a:p>
          <a:p>
            <a:pPr indent="0" lvl="0" marL="0" rtl="0" algn="l">
              <a:lnSpc>
                <a:spcPct val="115000"/>
              </a:lnSpc>
              <a:spcBef>
                <a:spcPts val="600"/>
              </a:spcBef>
              <a:spcAft>
                <a:spcPts val="0"/>
              </a:spcAft>
              <a:buSzPts val="1800"/>
              <a:buNone/>
            </a:pPr>
            <a:r>
              <a:rPr b="1" lang="lt-LT" sz="900"/>
              <a:t>mėnesius taip pat pristatė kitiems partneriams. Lyginamoji analizė pateiks tolesnio darbo gaires.</a:t>
            </a:r>
            <a:endParaRPr/>
          </a:p>
          <a:p>
            <a:pPr indent="0" lvl="0" marL="0" rtl="0" algn="l">
              <a:lnSpc>
                <a:spcPct val="115000"/>
              </a:lnSpc>
              <a:spcBef>
                <a:spcPts val="600"/>
              </a:spcBef>
              <a:spcAft>
                <a:spcPts val="0"/>
              </a:spcAft>
              <a:buSzPts val="1800"/>
              <a:buNone/>
            </a:pPr>
            <a:r>
              <a:rPr b="1" lang="lt-LT" sz="900"/>
              <a:t>Taip pat kruopščiai parengtas laiko planas, į kurį įrašėme laukiamų projekto rezultatų sąrašą, vertinimo planą ir</a:t>
            </a:r>
            <a:endParaRPr/>
          </a:p>
          <a:p>
            <a:pPr indent="0" lvl="0" marL="0" rtl="0" algn="l">
              <a:lnSpc>
                <a:spcPct val="115000"/>
              </a:lnSpc>
              <a:spcBef>
                <a:spcPts val="600"/>
              </a:spcBef>
              <a:spcAft>
                <a:spcPts val="0"/>
              </a:spcAft>
              <a:buSzPts val="1800"/>
              <a:buNone/>
            </a:pPr>
            <a:r>
              <a:rPr b="1" lang="lt-LT" sz="900"/>
              <a:t>sklaida su visais tarptautiniais susitikimais tarnaus mums kaip kontrolės priemonė, per kurią mes patikrinsime, ar visi</a:t>
            </a:r>
            <a:endParaRPr/>
          </a:p>
          <a:p>
            <a:pPr indent="0" lvl="0" marL="0" rtl="0" algn="l">
              <a:lnSpc>
                <a:spcPct val="115000"/>
              </a:lnSpc>
              <a:spcBef>
                <a:spcPts val="600"/>
              </a:spcBef>
              <a:spcAft>
                <a:spcPts val="0"/>
              </a:spcAft>
              <a:buSzPts val="1800"/>
              <a:buNone/>
            </a:pPr>
            <a:r>
              <a:rPr b="1" lang="lt-LT" sz="900"/>
              <a:t>yra vykdoma atsižvelgiant į lūkesčius ir nustatytus planus.</a:t>
            </a:r>
            <a:endParaRPr/>
          </a:p>
          <a:p>
            <a:pPr indent="0" lvl="0" marL="0" rtl="0" algn="l">
              <a:lnSpc>
                <a:spcPct val="115000"/>
              </a:lnSpc>
              <a:spcBef>
                <a:spcPts val="600"/>
              </a:spcBef>
              <a:spcAft>
                <a:spcPts val="0"/>
              </a:spcAft>
              <a:buSzPts val="1800"/>
              <a:buNone/>
            </a:pPr>
            <a:r>
              <a:rPr b="1" lang="lt-LT" sz="900"/>
              <a:t>Kokybiniai ir kiekybiniai veiksniai bus apimti atliekant kokybės patikrinimą.</a:t>
            </a:r>
            <a:endParaRPr/>
          </a:p>
          <a:p>
            <a:pPr indent="0" lvl="0" marL="0" rtl="0" algn="l">
              <a:lnSpc>
                <a:spcPct val="115000"/>
              </a:lnSpc>
              <a:spcBef>
                <a:spcPts val="600"/>
              </a:spcBef>
              <a:spcAft>
                <a:spcPts val="0"/>
              </a:spcAft>
              <a:buSzPts val="1800"/>
              <a:buNone/>
            </a:pPr>
            <a:r>
              <a:t/>
            </a:r>
            <a:endParaRPr sz="900"/>
          </a:p>
        </p:txBody>
      </p:sp>
      <p:sp>
        <p:nvSpPr>
          <p:cNvPr id="309" name="Google Shape;309;p28"/>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g54190d7831_0_0"/>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p>
            <a:pPr indent="0" lvl="0" marL="0" rtl="0" algn="ctr">
              <a:spcBef>
                <a:spcPts val="0"/>
              </a:spcBef>
              <a:spcAft>
                <a:spcPts val="0"/>
              </a:spcAft>
              <a:buClr>
                <a:srgbClr val="000000"/>
              </a:buClr>
              <a:buSzPts val="1200"/>
              <a:buFont typeface="Arial"/>
              <a:buNone/>
            </a:pPr>
            <a:fld id="{00000000-1234-1234-1234-123412341234}" type="slidenum">
              <a:rPr lang="lt-LT"/>
              <a:t>‹#›</a:t>
            </a:fld>
            <a:endParaRPr/>
          </a:p>
        </p:txBody>
      </p:sp>
      <p:sp>
        <p:nvSpPr>
          <p:cNvPr id="315" name="Google Shape;315;g54190d7831_0_0"/>
          <p:cNvSpPr txBox="1"/>
          <p:nvPr>
            <p:ph idx="3" type="body"/>
          </p:nvPr>
        </p:nvSpPr>
        <p:spPr>
          <a:xfrm>
            <a:off x="540400" y="414950"/>
            <a:ext cx="7748400" cy="4236300"/>
          </a:xfrm>
          <a:prstGeom prst="rect">
            <a:avLst/>
          </a:prstGeom>
        </p:spPr>
        <p:txBody>
          <a:bodyPr anchorCtr="0" anchor="t" bIns="0" lIns="0" spcFirstLastPara="1" rIns="0" wrap="square" tIns="0">
            <a:noAutofit/>
          </a:bodyPr>
          <a:lstStyle/>
          <a:p>
            <a:pPr indent="0" lvl="0" marL="0" rtl="0" algn="l">
              <a:spcBef>
                <a:spcPts val="600"/>
              </a:spcBef>
              <a:spcAft>
                <a:spcPts val="0"/>
              </a:spcAft>
              <a:buClr>
                <a:srgbClr val="000000"/>
              </a:buClr>
              <a:buSzPts val="1800"/>
              <a:buFont typeface="Arial"/>
              <a:buNone/>
            </a:pPr>
            <a:r>
              <a:rPr b="1" lang="lt-LT" sz="900"/>
              <a:t>Kiekybiniai kokybės kontrolės veiksniai:</a:t>
            </a:r>
            <a:endParaRPr/>
          </a:p>
          <a:p>
            <a:pPr indent="0" lvl="0" marL="0" rtl="0" algn="l">
              <a:spcBef>
                <a:spcPts val="600"/>
              </a:spcBef>
              <a:spcAft>
                <a:spcPts val="0"/>
              </a:spcAft>
              <a:buClr>
                <a:srgbClr val="000000"/>
              </a:buClr>
              <a:buSzPts val="1800"/>
              <a:buFont typeface="Arial"/>
              <a:buNone/>
            </a:pPr>
            <a:r>
              <a:rPr b="1" lang="lt-LT" sz="900"/>
              <a:t>- penkių dalių projekto dienoraštis, kuriame pateikiama kiekvienos organizacijos partnerės projekto veikla ir grupės ataskaitos apie kokybę.</a:t>
            </a:r>
            <a:endParaRPr/>
          </a:p>
          <a:p>
            <a:pPr indent="0" lvl="0" marL="0" rtl="0" algn="l">
              <a:spcBef>
                <a:spcPts val="600"/>
              </a:spcBef>
              <a:spcAft>
                <a:spcPts val="0"/>
              </a:spcAft>
              <a:buClr>
                <a:srgbClr val="000000"/>
              </a:buClr>
              <a:buSzPts val="1800"/>
              <a:buFont typeface="Arial"/>
              <a:buNone/>
            </a:pPr>
            <a:r>
              <a:rPr b="1" lang="lt-LT" sz="900"/>
              <a:t>- projekto rezultatų sąrašas</a:t>
            </a:r>
            <a:endParaRPr/>
          </a:p>
          <a:p>
            <a:pPr indent="0" lvl="0" marL="0" rtl="0" algn="l">
              <a:spcBef>
                <a:spcPts val="600"/>
              </a:spcBef>
              <a:spcAft>
                <a:spcPts val="0"/>
              </a:spcAft>
              <a:buClr>
                <a:srgbClr val="000000"/>
              </a:buClr>
              <a:buSzPts val="1800"/>
              <a:buFont typeface="Arial"/>
              <a:buNone/>
            </a:pPr>
            <a:r>
              <a:rPr b="1" lang="lt-LT" sz="900"/>
              <a:t>- 16 ekspertų ir informacinių straipsnių penkiose organizacijų partnerių valstybėse narėse</a:t>
            </a:r>
            <a:endParaRPr/>
          </a:p>
          <a:p>
            <a:pPr indent="0" lvl="0" marL="0" rtl="0" algn="l">
              <a:spcBef>
                <a:spcPts val="600"/>
              </a:spcBef>
              <a:spcAft>
                <a:spcPts val="0"/>
              </a:spcAft>
              <a:buClr>
                <a:srgbClr val="000000"/>
              </a:buClr>
              <a:buSzPts val="1800"/>
              <a:buFont typeface="Arial"/>
              <a:buNone/>
            </a:pPr>
            <a:r>
              <a:rPr b="1" lang="lt-LT" sz="900"/>
              <a:t>- 35 nedideli pristatymai darbuotojams tėvų susirinkimuose ir pristatymai vietos bendruomenėje</a:t>
            </a:r>
            <a:endParaRPr/>
          </a:p>
          <a:p>
            <a:pPr indent="0" lvl="0" marL="0" rtl="0" algn="l">
              <a:spcBef>
                <a:spcPts val="600"/>
              </a:spcBef>
              <a:spcAft>
                <a:spcPts val="0"/>
              </a:spcAft>
              <a:buClr>
                <a:srgbClr val="000000"/>
              </a:buClr>
              <a:buSzPts val="1800"/>
              <a:buFont typeface="Arial"/>
              <a:buNone/>
            </a:pPr>
            <a:r>
              <a:rPr b="1" lang="lt-LT" sz="900"/>
              <a:t>- 6 pagrindiniai pranešimai tarptautiniuose projekto susitikimuose ir pristatymai direktoriams</a:t>
            </a:r>
            <a:endParaRPr/>
          </a:p>
          <a:p>
            <a:pPr indent="0" lvl="0" marL="0" rtl="0" algn="l">
              <a:spcBef>
                <a:spcPts val="600"/>
              </a:spcBef>
              <a:spcAft>
                <a:spcPts val="0"/>
              </a:spcAft>
              <a:buClr>
                <a:srgbClr val="000000"/>
              </a:buClr>
              <a:buSzPts val="1800"/>
              <a:buFont typeface="Arial"/>
              <a:buNone/>
            </a:pPr>
            <a:r>
              <a:rPr b="1" lang="lt-LT" sz="900"/>
              <a:t>- baigiamoji konferencija Slovėnijoje</a:t>
            </a:r>
            <a:endParaRPr/>
          </a:p>
          <a:p>
            <a:pPr indent="0" lvl="0" marL="0" rtl="0" algn="l">
              <a:spcBef>
                <a:spcPts val="600"/>
              </a:spcBef>
              <a:spcAft>
                <a:spcPts val="0"/>
              </a:spcAft>
              <a:buClr>
                <a:srgbClr val="000000"/>
              </a:buClr>
              <a:buSzPts val="1800"/>
              <a:buFont typeface="Arial"/>
              <a:buNone/>
            </a:pPr>
            <a:r>
              <a:rPr b="1" lang="lt-LT" sz="900"/>
              <a:t>- 1 projekto susitikimas</a:t>
            </a:r>
            <a:endParaRPr/>
          </a:p>
          <a:p>
            <a:pPr indent="0" lvl="0" marL="0" rtl="0" algn="l">
              <a:spcBef>
                <a:spcPts val="600"/>
              </a:spcBef>
              <a:spcAft>
                <a:spcPts val="0"/>
              </a:spcAft>
              <a:buClr>
                <a:srgbClr val="000000"/>
              </a:buClr>
              <a:buSzPts val="1800"/>
              <a:buFont typeface="Arial"/>
              <a:buNone/>
            </a:pPr>
            <a:r>
              <a:rPr b="1" lang="lt-LT" sz="900"/>
              <a:t>- 4 mokymo, mokymosi, mokymo veiklos</a:t>
            </a:r>
            <a:endParaRPr/>
          </a:p>
          <a:p>
            <a:pPr indent="0" lvl="0" marL="0" rtl="0" algn="l">
              <a:spcBef>
                <a:spcPts val="600"/>
              </a:spcBef>
              <a:spcAft>
                <a:spcPts val="0"/>
              </a:spcAft>
              <a:buClr>
                <a:srgbClr val="000000"/>
              </a:buClr>
              <a:buSzPts val="1800"/>
              <a:buFont typeface="Arial"/>
              <a:buNone/>
            </a:pPr>
            <a:r>
              <a:rPr b="1" lang="lt-LT" sz="900"/>
              <a:t>- 5 vaizdo konferencijos</a:t>
            </a:r>
            <a:endParaRPr/>
          </a:p>
          <a:p>
            <a:pPr indent="0" lvl="0" marL="0" rtl="0" algn="l">
              <a:spcBef>
                <a:spcPts val="600"/>
              </a:spcBef>
              <a:spcAft>
                <a:spcPts val="0"/>
              </a:spcAft>
              <a:buClr>
                <a:srgbClr val="000000"/>
              </a:buClr>
              <a:buSzPts val="1800"/>
              <a:buFont typeface="Arial"/>
              <a:buNone/>
            </a:pPr>
            <a:r>
              <a:rPr b="1" lang="lt-LT" sz="900"/>
              <a:t>- veikla „Twinspace“ internetinėje klasėje</a:t>
            </a:r>
            <a:endParaRPr/>
          </a:p>
          <a:p>
            <a:pPr indent="0" lvl="0" marL="0" rtl="0" algn="l">
              <a:spcBef>
                <a:spcPts val="600"/>
              </a:spcBef>
              <a:spcAft>
                <a:spcPts val="0"/>
              </a:spcAft>
              <a:buNone/>
            </a:pPr>
            <a:r>
              <a:rPr b="1" lang="lt-LT" sz="900"/>
              <a:t>Kokybiniai kokybės kontrolės veiksniai:</a:t>
            </a:r>
            <a:endParaRPr/>
          </a:p>
          <a:p>
            <a:pPr indent="0" lvl="0" marL="0" rtl="0" algn="l">
              <a:spcBef>
                <a:spcPts val="600"/>
              </a:spcBef>
              <a:spcAft>
                <a:spcPts val="0"/>
              </a:spcAft>
              <a:buClr>
                <a:srgbClr val="000000"/>
              </a:buClr>
              <a:buSzPts val="1800"/>
              <a:buFont typeface="Arial"/>
              <a:buNone/>
            </a:pPr>
            <a:r>
              <a:rPr b="1" lang="lt-LT" sz="900"/>
              <a:t>- 3 interviu su projekto darbuotojais kiekvienos šalies pradžioje, po vienerių metų ir projekto pabaigoje. Interviu bus</a:t>
            </a:r>
            <a:r>
              <a:rPr lang="lt-LT"/>
              <a:t> </a:t>
            </a:r>
            <a:r>
              <a:rPr b="1" lang="lt-LT" sz="900"/>
              <a:t>skirta įvertinti pasitenkinimą projekto veikla, įvertinti miško poveikį vaikui.</a:t>
            </a:r>
            <a:endParaRPr/>
          </a:p>
          <a:p>
            <a:pPr indent="0" lvl="0" marL="0" rtl="0" algn="l">
              <a:spcBef>
                <a:spcPts val="600"/>
              </a:spcBef>
              <a:spcAft>
                <a:spcPts val="0"/>
              </a:spcAft>
              <a:buClr>
                <a:srgbClr val="000000"/>
              </a:buClr>
              <a:buSzPts val="1800"/>
              <a:buFont typeface="Arial"/>
              <a:buNone/>
            </a:pPr>
            <a:r>
              <a:rPr b="1" lang="lt-LT" sz="900"/>
              <a:t>- 5 vertinimo klausimynai pedagogams ir mokytojams, kurie bus projekto veiklos poveikio tikslinėms grupėms rodiklis</a:t>
            </a:r>
            <a:endParaRPr/>
          </a:p>
          <a:p>
            <a:pPr indent="0" lvl="0" marL="0" rtl="0" algn="l">
              <a:spcBef>
                <a:spcPts val="600"/>
              </a:spcBef>
              <a:spcAft>
                <a:spcPts val="0"/>
              </a:spcAft>
              <a:buClr>
                <a:srgbClr val="000000"/>
              </a:buClr>
              <a:buSzPts val="1800"/>
              <a:buFont typeface="Arial"/>
              <a:buNone/>
            </a:pPr>
            <a:r>
              <a:rPr b="1" lang="lt-LT" sz="900"/>
              <a:t>- Pradinė tikslinės vaikų grupės padėtis ir pažanga bus tikrinama dviejose srityse: inkliuzija ir gyvenimas miške</a:t>
            </a:r>
            <a:r>
              <a:rPr lang="lt-LT"/>
              <a:t> </a:t>
            </a:r>
            <a:r>
              <a:rPr b="1" lang="lt-LT" sz="900"/>
              <a:t>naudodamiesi internetiniu įrankiu „QuizStar“, kuris leidžia mums ir vaikams įdomiai ir tinkamai patikrinti faktą</a:t>
            </a:r>
            <a:r>
              <a:rPr lang="lt-LT"/>
              <a:t> </a:t>
            </a:r>
            <a:r>
              <a:rPr b="1" lang="lt-LT" sz="900"/>
              <a:t>situaciją šiose dviejose srityse</a:t>
            </a:r>
            <a:endParaRPr/>
          </a:p>
          <a:p>
            <a:pPr indent="0" lvl="0" marL="0" rtl="0" algn="l">
              <a:spcBef>
                <a:spcPts val="600"/>
              </a:spcBef>
              <a:spcAft>
                <a:spcPts val="0"/>
              </a:spcAft>
              <a:buNone/>
            </a:pPr>
            <a:r>
              <a:rPr b="1" lang="lt-LT" sz="900"/>
              <a:t>- profesionalus vaikų stebėjimas ir pranešimai apie pažangą</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9" name="Shape 319"/>
        <p:cNvGrpSpPr/>
        <p:nvPr/>
      </p:nvGrpSpPr>
      <p:grpSpPr>
        <a:xfrm>
          <a:off x="0" y="0"/>
          <a:ext cx="0" cy="0"/>
          <a:chOff x="0" y="0"/>
          <a:chExt cx="0" cy="0"/>
        </a:xfrm>
      </p:grpSpPr>
      <p:sp>
        <p:nvSpPr>
          <p:cNvPr id="320" name="Google Shape;320;p29"/>
          <p:cNvSpPr/>
          <p:nvPr/>
        </p:nvSpPr>
        <p:spPr>
          <a:xfrm>
            <a:off x="4088059" y="-5"/>
            <a:ext cx="5055932" cy="4812610"/>
          </a:xfrm>
          <a:custGeom>
            <a:rect b="b" l="l" r="r" t="t"/>
            <a:pathLst>
              <a:path extrusionOk="0" h="3431451" w="3611380">
                <a:moveTo>
                  <a:pt x="927187" y="875737"/>
                </a:moveTo>
                <a:lnTo>
                  <a:pt x="1721821" y="81562"/>
                </a:lnTo>
                <a:cubicBezTo>
                  <a:pt x="1743746" y="59605"/>
                  <a:pt x="1757534" y="30838"/>
                  <a:pt x="1760917" y="0"/>
                </a:cubicBezTo>
                <a:lnTo>
                  <a:pt x="1415173" y="0"/>
                </a:lnTo>
                <a:lnTo>
                  <a:pt x="733169" y="681756"/>
                </a:lnTo>
                <a:cubicBezTo>
                  <a:pt x="680100" y="735831"/>
                  <a:pt x="680930" y="822671"/>
                  <a:pt x="735025" y="875720"/>
                </a:cubicBezTo>
                <a:cubicBezTo>
                  <a:pt x="788382" y="928046"/>
                  <a:pt x="873819" y="928056"/>
                  <a:pt x="927187" y="875737"/>
                </a:cubicBezTo>
                <a:close/>
                <a:moveTo>
                  <a:pt x="40184" y="2238094"/>
                </a:moveTo>
                <a:cubicBezTo>
                  <a:pt x="-13398" y="2291660"/>
                  <a:pt x="-13394" y="2378506"/>
                  <a:pt x="40192" y="2432069"/>
                </a:cubicBezTo>
                <a:cubicBezTo>
                  <a:pt x="93778" y="2485631"/>
                  <a:pt x="180654" y="2485628"/>
                  <a:pt x="234236" y="2432058"/>
                </a:cubicBezTo>
                <a:cubicBezTo>
                  <a:pt x="287814" y="2378496"/>
                  <a:pt x="287814" y="2291656"/>
                  <a:pt x="234236" y="2238094"/>
                </a:cubicBezTo>
                <a:cubicBezTo>
                  <a:pt x="180559" y="2184749"/>
                  <a:pt x="93861" y="2184749"/>
                  <a:pt x="40184" y="2238094"/>
                </a:cubicBezTo>
                <a:close/>
                <a:moveTo>
                  <a:pt x="3307248" y="2745375"/>
                </a:moveTo>
                <a:cubicBezTo>
                  <a:pt x="3360919" y="2798741"/>
                  <a:pt x="3447620" y="2798741"/>
                  <a:pt x="3501300" y="2745375"/>
                </a:cubicBezTo>
                <a:lnTo>
                  <a:pt x="3611381" y="2635368"/>
                </a:lnTo>
                <a:lnTo>
                  <a:pt x="3611381" y="2247439"/>
                </a:lnTo>
                <a:lnTo>
                  <a:pt x="3307248" y="2551428"/>
                </a:lnTo>
                <a:cubicBezTo>
                  <a:pt x="3253867" y="2605044"/>
                  <a:pt x="3253809" y="2691684"/>
                  <a:pt x="3307112" y="2745375"/>
                </a:cubicBezTo>
                <a:close/>
                <a:moveTo>
                  <a:pt x="1516414" y="3090144"/>
                </a:moveTo>
                <a:lnTo>
                  <a:pt x="1410141" y="3196379"/>
                </a:lnTo>
                <a:cubicBezTo>
                  <a:pt x="1356046" y="3249428"/>
                  <a:pt x="1355216" y="3336268"/>
                  <a:pt x="1408285" y="3390343"/>
                </a:cubicBezTo>
                <a:cubicBezTo>
                  <a:pt x="1461353" y="3444429"/>
                  <a:pt x="1548225" y="3445245"/>
                  <a:pt x="1602320" y="3392199"/>
                </a:cubicBezTo>
                <a:cubicBezTo>
                  <a:pt x="1602949" y="3391580"/>
                  <a:pt x="1603575" y="3390955"/>
                  <a:pt x="1604193" y="3390326"/>
                </a:cubicBezTo>
                <a:lnTo>
                  <a:pt x="1710194" y="3284126"/>
                </a:lnTo>
                <a:cubicBezTo>
                  <a:pt x="1765724" y="3232582"/>
                  <a:pt x="1768940" y="3145797"/>
                  <a:pt x="1717378" y="3090284"/>
                </a:cubicBezTo>
                <a:cubicBezTo>
                  <a:pt x="1665812" y="3034774"/>
                  <a:pt x="1578995" y="3031559"/>
                  <a:pt x="1523465" y="3083106"/>
                </a:cubicBezTo>
                <a:cubicBezTo>
                  <a:pt x="1521031" y="3085366"/>
                  <a:pt x="1518678" y="3087714"/>
                  <a:pt x="1516414" y="3090144"/>
                </a:cubicBezTo>
                <a:close/>
                <a:moveTo>
                  <a:pt x="3403594" y="427758"/>
                </a:moveTo>
                <a:cubicBezTo>
                  <a:pt x="3350019" y="481351"/>
                  <a:pt x="3263121" y="481382"/>
                  <a:pt x="3209508" y="427826"/>
                </a:cubicBezTo>
                <a:cubicBezTo>
                  <a:pt x="3155893" y="374271"/>
                  <a:pt x="3155865" y="287406"/>
                  <a:pt x="3209440" y="233811"/>
                </a:cubicBezTo>
                <a:lnTo>
                  <a:pt x="3443302" y="0"/>
                </a:lnTo>
                <a:lnTo>
                  <a:pt x="1891022" y="0"/>
                </a:lnTo>
                <a:lnTo>
                  <a:pt x="782736" y="1107883"/>
                </a:lnTo>
                <a:cubicBezTo>
                  <a:pt x="729371" y="1161541"/>
                  <a:pt x="729371" y="1248207"/>
                  <a:pt x="782736" y="1301865"/>
                </a:cubicBezTo>
                <a:cubicBezTo>
                  <a:pt x="836114" y="1355502"/>
                  <a:pt x="836114" y="1442175"/>
                  <a:pt x="782736" y="1495812"/>
                </a:cubicBezTo>
                <a:lnTo>
                  <a:pt x="296586" y="1981785"/>
                </a:lnTo>
                <a:cubicBezTo>
                  <a:pt x="243526" y="2035868"/>
                  <a:pt x="244372" y="2122711"/>
                  <a:pt x="298476" y="2175750"/>
                </a:cubicBezTo>
                <a:cubicBezTo>
                  <a:pt x="351840" y="2228068"/>
                  <a:pt x="437280" y="2228058"/>
                  <a:pt x="490638" y="2175733"/>
                </a:cubicBezTo>
                <a:lnTo>
                  <a:pt x="883841" y="1782672"/>
                </a:lnTo>
                <a:cubicBezTo>
                  <a:pt x="938297" y="1729993"/>
                  <a:pt x="1025161" y="1731414"/>
                  <a:pt x="1077859" y="1785850"/>
                </a:cubicBezTo>
                <a:cubicBezTo>
                  <a:pt x="1129340" y="1839028"/>
                  <a:pt x="1129340" y="1923441"/>
                  <a:pt x="1077859" y="1976620"/>
                </a:cubicBezTo>
                <a:lnTo>
                  <a:pt x="779370" y="2275035"/>
                </a:lnTo>
                <a:cubicBezTo>
                  <a:pt x="726301" y="2329110"/>
                  <a:pt x="727131" y="2415950"/>
                  <a:pt x="781226" y="2468999"/>
                </a:cubicBezTo>
                <a:cubicBezTo>
                  <a:pt x="834584" y="2521324"/>
                  <a:pt x="920020" y="2521335"/>
                  <a:pt x="973388" y="2469016"/>
                </a:cubicBezTo>
                <a:lnTo>
                  <a:pt x="1028836" y="2413588"/>
                </a:lnTo>
                <a:cubicBezTo>
                  <a:pt x="1082411" y="2360032"/>
                  <a:pt x="1169279" y="2360032"/>
                  <a:pt x="1222854" y="2413588"/>
                </a:cubicBezTo>
                <a:cubicBezTo>
                  <a:pt x="1276430" y="2467144"/>
                  <a:pt x="1276430" y="2553980"/>
                  <a:pt x="1222854" y="2607536"/>
                </a:cubicBezTo>
                <a:lnTo>
                  <a:pt x="686559" y="3143533"/>
                </a:lnTo>
                <a:cubicBezTo>
                  <a:pt x="632947" y="3197120"/>
                  <a:pt x="632937" y="3284007"/>
                  <a:pt x="686543" y="3337600"/>
                </a:cubicBezTo>
                <a:cubicBezTo>
                  <a:pt x="740148" y="3391193"/>
                  <a:pt x="827064" y="3391203"/>
                  <a:pt x="880680" y="3337617"/>
                </a:cubicBezTo>
                <a:lnTo>
                  <a:pt x="1802665" y="2415899"/>
                </a:lnTo>
                <a:cubicBezTo>
                  <a:pt x="1856281" y="2362343"/>
                  <a:pt x="1943176" y="2362374"/>
                  <a:pt x="1996751" y="2415967"/>
                </a:cubicBezTo>
                <a:cubicBezTo>
                  <a:pt x="2050326" y="2469563"/>
                  <a:pt x="2050299" y="2556427"/>
                  <a:pt x="1996683" y="2609982"/>
                </a:cubicBezTo>
                <a:lnTo>
                  <a:pt x="1809702" y="2796895"/>
                </a:lnTo>
                <a:cubicBezTo>
                  <a:pt x="1756127" y="2850451"/>
                  <a:pt x="1756127" y="2937287"/>
                  <a:pt x="1809702" y="2990843"/>
                </a:cubicBezTo>
                <a:cubicBezTo>
                  <a:pt x="1863277" y="3044398"/>
                  <a:pt x="1950145" y="3044398"/>
                  <a:pt x="2003720" y="2990843"/>
                </a:cubicBezTo>
                <a:lnTo>
                  <a:pt x="2597503" y="2397377"/>
                </a:lnTo>
                <a:cubicBezTo>
                  <a:pt x="2652771" y="2345579"/>
                  <a:pt x="2739581" y="2348376"/>
                  <a:pt x="2791399" y="2403627"/>
                </a:cubicBezTo>
                <a:cubicBezTo>
                  <a:pt x="2840915" y="2456422"/>
                  <a:pt x="2840864" y="2538592"/>
                  <a:pt x="2791283" y="2591325"/>
                </a:cubicBezTo>
                <a:lnTo>
                  <a:pt x="2442513" y="2940070"/>
                </a:lnTo>
                <a:cubicBezTo>
                  <a:pt x="2388938" y="2993626"/>
                  <a:pt x="2388938" y="3080462"/>
                  <a:pt x="2442513" y="3134018"/>
                </a:cubicBezTo>
                <a:cubicBezTo>
                  <a:pt x="2496088" y="3187573"/>
                  <a:pt x="2582956" y="3187573"/>
                  <a:pt x="2636531" y="3134018"/>
                </a:cubicBezTo>
                <a:lnTo>
                  <a:pt x="3611245" y="2159692"/>
                </a:lnTo>
                <a:lnTo>
                  <a:pt x="3611245" y="220047"/>
                </a:lnTo>
                <a:close/>
              </a:path>
            </a:pathLst>
          </a:custGeom>
          <a:gradFill>
            <a:gsLst>
              <a:gs pos="0">
                <a:schemeClr val="accent6"/>
              </a:gs>
              <a:gs pos="31000">
                <a:schemeClr val="accent1"/>
              </a:gs>
              <a:gs pos="66000">
                <a:schemeClr val="accent2"/>
              </a:gs>
              <a:gs pos="100000">
                <a:schemeClr val="accent3"/>
              </a:gs>
            </a:gsLst>
            <a:lin ang="18900732"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 name="Google Shape;321;p29"/>
          <p:cNvSpPr txBox="1"/>
          <p:nvPr>
            <p:ph type="title"/>
          </p:nvPr>
        </p:nvSpPr>
        <p:spPr>
          <a:xfrm>
            <a:off x="1122428" y="1738419"/>
            <a:ext cx="3138600" cy="9099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200"/>
              <a:buNone/>
            </a:pPr>
            <a:r>
              <a:rPr lang="lt-LT" sz="6000"/>
              <a:t>Ačiū</a:t>
            </a:r>
            <a:endParaRPr sz="6000"/>
          </a:p>
        </p:txBody>
      </p:sp>
      <p:sp>
        <p:nvSpPr>
          <p:cNvPr id="322" name="Google Shape;322;p29"/>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200"/>
              <a:buNone/>
            </a:pPr>
            <a:fld id="{00000000-1234-1234-1234-123412341234}" type="slidenum">
              <a:rPr lang="lt-LT"/>
              <a:t>‹#›</a:t>
            </a:fld>
            <a:endParaRPr/>
          </a:p>
        </p:txBody>
      </p:sp>
      <p:grpSp>
        <p:nvGrpSpPr>
          <p:cNvPr id="323" name="Google Shape;323;p29"/>
          <p:cNvGrpSpPr/>
          <p:nvPr/>
        </p:nvGrpSpPr>
        <p:grpSpPr>
          <a:xfrm>
            <a:off x="6551508" y="1271571"/>
            <a:ext cx="1332809" cy="1232079"/>
            <a:chOff x="5975075" y="2327500"/>
            <a:chExt cx="420100" cy="388350"/>
          </a:xfrm>
        </p:grpSpPr>
        <p:sp>
          <p:nvSpPr>
            <p:cNvPr id="324" name="Google Shape;324;p29"/>
            <p:cNvSpPr/>
            <p:nvPr/>
          </p:nvSpPr>
          <p:spPr>
            <a:xfrm>
              <a:off x="5975075" y="2474650"/>
              <a:ext cx="98325" cy="220450"/>
            </a:xfrm>
            <a:custGeom>
              <a:rect b="b" l="l" r="r" t="t"/>
              <a:pathLst>
                <a:path extrusionOk="0" h="8818" w="3933">
                  <a:moveTo>
                    <a:pt x="2418" y="1002"/>
                  </a:moveTo>
                  <a:lnTo>
                    <a:pt x="2565" y="1027"/>
                  </a:lnTo>
                  <a:lnTo>
                    <a:pt x="2687" y="1075"/>
                  </a:lnTo>
                  <a:lnTo>
                    <a:pt x="2809" y="1124"/>
                  </a:lnTo>
                  <a:lnTo>
                    <a:pt x="2907" y="1222"/>
                  </a:lnTo>
                  <a:lnTo>
                    <a:pt x="3005" y="1320"/>
                  </a:lnTo>
                  <a:lnTo>
                    <a:pt x="3078" y="1442"/>
                  </a:lnTo>
                  <a:lnTo>
                    <a:pt x="3102" y="1564"/>
                  </a:lnTo>
                  <a:lnTo>
                    <a:pt x="3127" y="1710"/>
                  </a:lnTo>
                  <a:lnTo>
                    <a:pt x="3102" y="1857"/>
                  </a:lnTo>
                  <a:lnTo>
                    <a:pt x="3078" y="1979"/>
                  </a:lnTo>
                  <a:lnTo>
                    <a:pt x="3005" y="2101"/>
                  </a:lnTo>
                  <a:lnTo>
                    <a:pt x="2907" y="2223"/>
                  </a:lnTo>
                  <a:lnTo>
                    <a:pt x="2809" y="2297"/>
                  </a:lnTo>
                  <a:lnTo>
                    <a:pt x="2687" y="2370"/>
                  </a:lnTo>
                  <a:lnTo>
                    <a:pt x="2565" y="2394"/>
                  </a:lnTo>
                  <a:lnTo>
                    <a:pt x="2418" y="2419"/>
                  </a:lnTo>
                  <a:lnTo>
                    <a:pt x="2272" y="2394"/>
                  </a:lnTo>
                  <a:lnTo>
                    <a:pt x="2150" y="2370"/>
                  </a:lnTo>
                  <a:lnTo>
                    <a:pt x="2028" y="2297"/>
                  </a:lnTo>
                  <a:lnTo>
                    <a:pt x="1930" y="2223"/>
                  </a:lnTo>
                  <a:lnTo>
                    <a:pt x="1832" y="2101"/>
                  </a:lnTo>
                  <a:lnTo>
                    <a:pt x="1759" y="1979"/>
                  </a:lnTo>
                  <a:lnTo>
                    <a:pt x="1735" y="1857"/>
                  </a:lnTo>
                  <a:lnTo>
                    <a:pt x="1710" y="1710"/>
                  </a:lnTo>
                  <a:lnTo>
                    <a:pt x="1735" y="1564"/>
                  </a:lnTo>
                  <a:lnTo>
                    <a:pt x="1759" y="1442"/>
                  </a:lnTo>
                  <a:lnTo>
                    <a:pt x="1832" y="1320"/>
                  </a:lnTo>
                  <a:lnTo>
                    <a:pt x="1930" y="1222"/>
                  </a:lnTo>
                  <a:lnTo>
                    <a:pt x="2028" y="1124"/>
                  </a:lnTo>
                  <a:lnTo>
                    <a:pt x="2150" y="1075"/>
                  </a:lnTo>
                  <a:lnTo>
                    <a:pt x="2272" y="1027"/>
                  </a:lnTo>
                  <a:lnTo>
                    <a:pt x="2418" y="1002"/>
                  </a:lnTo>
                  <a:close/>
                  <a:moveTo>
                    <a:pt x="1" y="1"/>
                  </a:moveTo>
                  <a:lnTo>
                    <a:pt x="1" y="8817"/>
                  </a:lnTo>
                  <a:lnTo>
                    <a:pt x="3933" y="8817"/>
                  </a:lnTo>
                  <a:lnTo>
                    <a:pt x="393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325" name="Google Shape;325;p29"/>
            <p:cNvSpPr/>
            <p:nvPr/>
          </p:nvSpPr>
          <p:spPr>
            <a:xfrm>
              <a:off x="6088025" y="2327500"/>
              <a:ext cx="307150" cy="388350"/>
            </a:xfrm>
            <a:custGeom>
              <a:rect b="b" l="l" r="r" t="t"/>
              <a:pathLst>
                <a:path extrusionOk="0" h="15534" w="12286">
                  <a:moveTo>
                    <a:pt x="6326" y="1"/>
                  </a:moveTo>
                  <a:lnTo>
                    <a:pt x="5960" y="25"/>
                  </a:lnTo>
                  <a:lnTo>
                    <a:pt x="5716" y="74"/>
                  </a:lnTo>
                  <a:lnTo>
                    <a:pt x="5520" y="147"/>
                  </a:lnTo>
                  <a:lnTo>
                    <a:pt x="5374" y="221"/>
                  </a:lnTo>
                  <a:lnTo>
                    <a:pt x="4983" y="1466"/>
                  </a:lnTo>
                  <a:lnTo>
                    <a:pt x="4788" y="2028"/>
                  </a:lnTo>
                  <a:lnTo>
                    <a:pt x="4592" y="2541"/>
                  </a:lnTo>
                  <a:lnTo>
                    <a:pt x="4397" y="3005"/>
                  </a:lnTo>
                  <a:lnTo>
                    <a:pt x="4202" y="3396"/>
                  </a:lnTo>
                  <a:lnTo>
                    <a:pt x="4031" y="3689"/>
                  </a:lnTo>
                  <a:lnTo>
                    <a:pt x="3884" y="3933"/>
                  </a:lnTo>
                  <a:lnTo>
                    <a:pt x="3664" y="4153"/>
                  </a:lnTo>
                  <a:lnTo>
                    <a:pt x="3322" y="4495"/>
                  </a:lnTo>
                  <a:lnTo>
                    <a:pt x="2516" y="5252"/>
                  </a:lnTo>
                  <a:lnTo>
                    <a:pt x="1442" y="6229"/>
                  </a:lnTo>
                  <a:lnTo>
                    <a:pt x="1" y="6229"/>
                  </a:lnTo>
                  <a:lnTo>
                    <a:pt x="1" y="13433"/>
                  </a:lnTo>
                  <a:lnTo>
                    <a:pt x="1515" y="13433"/>
                  </a:lnTo>
                  <a:lnTo>
                    <a:pt x="2004" y="13678"/>
                  </a:lnTo>
                  <a:lnTo>
                    <a:pt x="2687" y="13971"/>
                  </a:lnTo>
                  <a:lnTo>
                    <a:pt x="3567" y="14313"/>
                  </a:lnTo>
                  <a:lnTo>
                    <a:pt x="4544" y="14679"/>
                  </a:lnTo>
                  <a:lnTo>
                    <a:pt x="5594" y="14997"/>
                  </a:lnTo>
                  <a:lnTo>
                    <a:pt x="6131" y="15143"/>
                  </a:lnTo>
                  <a:lnTo>
                    <a:pt x="6668" y="15265"/>
                  </a:lnTo>
                  <a:lnTo>
                    <a:pt x="7181" y="15387"/>
                  </a:lnTo>
                  <a:lnTo>
                    <a:pt x="7694" y="15461"/>
                  </a:lnTo>
                  <a:lnTo>
                    <a:pt x="8158" y="15509"/>
                  </a:lnTo>
                  <a:lnTo>
                    <a:pt x="8622" y="15534"/>
                  </a:lnTo>
                  <a:lnTo>
                    <a:pt x="9404" y="15534"/>
                  </a:lnTo>
                  <a:lnTo>
                    <a:pt x="9819" y="15509"/>
                  </a:lnTo>
                  <a:lnTo>
                    <a:pt x="10210" y="15461"/>
                  </a:lnTo>
                  <a:lnTo>
                    <a:pt x="10552" y="15363"/>
                  </a:lnTo>
                  <a:lnTo>
                    <a:pt x="10723" y="15314"/>
                  </a:lnTo>
                  <a:lnTo>
                    <a:pt x="10845" y="15265"/>
                  </a:lnTo>
                  <a:lnTo>
                    <a:pt x="10967" y="15192"/>
                  </a:lnTo>
                  <a:lnTo>
                    <a:pt x="11064" y="15094"/>
                  </a:lnTo>
                  <a:lnTo>
                    <a:pt x="11113" y="14997"/>
                  </a:lnTo>
                  <a:lnTo>
                    <a:pt x="11162" y="14874"/>
                  </a:lnTo>
                  <a:lnTo>
                    <a:pt x="11235" y="14166"/>
                  </a:lnTo>
                  <a:lnTo>
                    <a:pt x="11211" y="13995"/>
                  </a:lnTo>
                  <a:lnTo>
                    <a:pt x="11162" y="13849"/>
                  </a:lnTo>
                  <a:lnTo>
                    <a:pt x="11064" y="13702"/>
                  </a:lnTo>
                  <a:lnTo>
                    <a:pt x="10918" y="13580"/>
                  </a:lnTo>
                  <a:lnTo>
                    <a:pt x="11040" y="13556"/>
                  </a:lnTo>
                  <a:lnTo>
                    <a:pt x="11162" y="13507"/>
                  </a:lnTo>
                  <a:lnTo>
                    <a:pt x="11284" y="13458"/>
                  </a:lnTo>
                  <a:lnTo>
                    <a:pt x="11382" y="13360"/>
                  </a:lnTo>
                  <a:lnTo>
                    <a:pt x="11455" y="13263"/>
                  </a:lnTo>
                  <a:lnTo>
                    <a:pt x="11528" y="13140"/>
                  </a:lnTo>
                  <a:lnTo>
                    <a:pt x="11577" y="12994"/>
                  </a:lnTo>
                  <a:lnTo>
                    <a:pt x="11602" y="12872"/>
                  </a:lnTo>
                  <a:lnTo>
                    <a:pt x="11675" y="11993"/>
                  </a:lnTo>
                  <a:lnTo>
                    <a:pt x="11675" y="11870"/>
                  </a:lnTo>
                  <a:lnTo>
                    <a:pt x="11675" y="11773"/>
                  </a:lnTo>
                  <a:lnTo>
                    <a:pt x="11651" y="11651"/>
                  </a:lnTo>
                  <a:lnTo>
                    <a:pt x="11602" y="11553"/>
                  </a:lnTo>
                  <a:lnTo>
                    <a:pt x="11480" y="11382"/>
                  </a:lnTo>
                  <a:lnTo>
                    <a:pt x="11406" y="11309"/>
                  </a:lnTo>
                  <a:lnTo>
                    <a:pt x="11333" y="11235"/>
                  </a:lnTo>
                  <a:lnTo>
                    <a:pt x="11455" y="11211"/>
                  </a:lnTo>
                  <a:lnTo>
                    <a:pt x="11553" y="11162"/>
                  </a:lnTo>
                  <a:lnTo>
                    <a:pt x="11651" y="11089"/>
                  </a:lnTo>
                  <a:lnTo>
                    <a:pt x="11748" y="10991"/>
                  </a:lnTo>
                  <a:lnTo>
                    <a:pt x="11822" y="10893"/>
                  </a:lnTo>
                  <a:lnTo>
                    <a:pt x="11870" y="10796"/>
                  </a:lnTo>
                  <a:lnTo>
                    <a:pt x="11919" y="10674"/>
                  </a:lnTo>
                  <a:lnTo>
                    <a:pt x="11944" y="10527"/>
                  </a:lnTo>
                  <a:lnTo>
                    <a:pt x="12017" y="9672"/>
                  </a:lnTo>
                  <a:lnTo>
                    <a:pt x="12017" y="9550"/>
                  </a:lnTo>
                  <a:lnTo>
                    <a:pt x="12017" y="9428"/>
                  </a:lnTo>
                  <a:lnTo>
                    <a:pt x="11993" y="9306"/>
                  </a:lnTo>
                  <a:lnTo>
                    <a:pt x="11944" y="9208"/>
                  </a:lnTo>
                  <a:lnTo>
                    <a:pt x="11895" y="9111"/>
                  </a:lnTo>
                  <a:lnTo>
                    <a:pt x="11822" y="9037"/>
                  </a:lnTo>
                  <a:lnTo>
                    <a:pt x="11748" y="8964"/>
                  </a:lnTo>
                  <a:lnTo>
                    <a:pt x="11651" y="8891"/>
                  </a:lnTo>
                  <a:lnTo>
                    <a:pt x="11748" y="8866"/>
                  </a:lnTo>
                  <a:lnTo>
                    <a:pt x="11846" y="8793"/>
                  </a:lnTo>
                  <a:lnTo>
                    <a:pt x="11944" y="8720"/>
                  </a:lnTo>
                  <a:lnTo>
                    <a:pt x="12017" y="8647"/>
                  </a:lnTo>
                  <a:lnTo>
                    <a:pt x="12090" y="8549"/>
                  </a:lnTo>
                  <a:lnTo>
                    <a:pt x="12139" y="8451"/>
                  </a:lnTo>
                  <a:lnTo>
                    <a:pt x="12163" y="8329"/>
                  </a:lnTo>
                  <a:lnTo>
                    <a:pt x="12188" y="8207"/>
                  </a:lnTo>
                  <a:lnTo>
                    <a:pt x="12286" y="7328"/>
                  </a:lnTo>
                  <a:lnTo>
                    <a:pt x="12261" y="7206"/>
                  </a:lnTo>
                  <a:lnTo>
                    <a:pt x="12237" y="7083"/>
                  </a:lnTo>
                  <a:lnTo>
                    <a:pt x="12188" y="6986"/>
                  </a:lnTo>
                  <a:lnTo>
                    <a:pt x="12139" y="6888"/>
                  </a:lnTo>
                  <a:lnTo>
                    <a:pt x="12066" y="6790"/>
                  </a:lnTo>
                  <a:lnTo>
                    <a:pt x="11968" y="6717"/>
                  </a:lnTo>
                  <a:lnTo>
                    <a:pt x="11748" y="6571"/>
                  </a:lnTo>
                  <a:lnTo>
                    <a:pt x="11504" y="6448"/>
                  </a:lnTo>
                  <a:lnTo>
                    <a:pt x="11211" y="6351"/>
                  </a:lnTo>
                  <a:lnTo>
                    <a:pt x="10893" y="6278"/>
                  </a:lnTo>
                  <a:lnTo>
                    <a:pt x="10576" y="6229"/>
                  </a:lnTo>
                  <a:lnTo>
                    <a:pt x="9892" y="6131"/>
                  </a:lnTo>
                  <a:lnTo>
                    <a:pt x="8842" y="6033"/>
                  </a:lnTo>
                  <a:lnTo>
                    <a:pt x="7596" y="5960"/>
                  </a:lnTo>
                  <a:lnTo>
                    <a:pt x="6326" y="5887"/>
                  </a:lnTo>
                  <a:lnTo>
                    <a:pt x="6497" y="5594"/>
                  </a:lnTo>
                  <a:lnTo>
                    <a:pt x="6644" y="5252"/>
                  </a:lnTo>
                  <a:lnTo>
                    <a:pt x="6790" y="4885"/>
                  </a:lnTo>
                  <a:lnTo>
                    <a:pt x="6888" y="4495"/>
                  </a:lnTo>
                  <a:lnTo>
                    <a:pt x="6986" y="4104"/>
                  </a:lnTo>
                  <a:lnTo>
                    <a:pt x="7083" y="3689"/>
                  </a:lnTo>
                  <a:lnTo>
                    <a:pt x="7181" y="2883"/>
                  </a:lnTo>
                  <a:lnTo>
                    <a:pt x="7254" y="2150"/>
                  </a:lnTo>
                  <a:lnTo>
                    <a:pt x="7303" y="1539"/>
                  </a:lnTo>
                  <a:lnTo>
                    <a:pt x="7303" y="978"/>
                  </a:lnTo>
                  <a:lnTo>
                    <a:pt x="7303" y="807"/>
                  </a:lnTo>
                  <a:lnTo>
                    <a:pt x="7230" y="611"/>
                  </a:lnTo>
                  <a:lnTo>
                    <a:pt x="7157" y="465"/>
                  </a:lnTo>
                  <a:lnTo>
                    <a:pt x="7035" y="318"/>
                  </a:lnTo>
                  <a:lnTo>
                    <a:pt x="6888" y="172"/>
                  </a:lnTo>
                  <a:lnTo>
                    <a:pt x="6717" y="98"/>
                  </a:lnTo>
                  <a:lnTo>
                    <a:pt x="6522" y="25"/>
                  </a:lnTo>
                  <a:lnTo>
                    <a:pt x="6326"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nola template">
  <a:themeElements>
    <a:clrScheme name="Custom 347">
      <a:dk1>
        <a:srgbClr val="061A22"/>
      </a:dk1>
      <a:lt1>
        <a:srgbClr val="FFFFFF"/>
      </a:lt1>
      <a:dk2>
        <a:srgbClr val="808D8B"/>
      </a:dk2>
      <a:lt2>
        <a:srgbClr val="E7EDEB"/>
      </a:lt2>
      <a:accent1>
        <a:srgbClr val="CCFF67"/>
      </a:accent1>
      <a:accent2>
        <a:srgbClr val="6DD84D"/>
      </a:accent2>
      <a:accent3>
        <a:srgbClr val="17B342"/>
      </a:accent3>
      <a:accent4>
        <a:srgbClr val="009E9A"/>
      </a:accent4>
      <a:accent5>
        <a:srgbClr val="075E68"/>
      </a:accent5>
      <a:accent6>
        <a:srgbClr val="E4FDC4"/>
      </a:accent6>
      <a:hlink>
        <a:srgbClr val="00806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